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57" r:id="rId2"/>
  </p:sldMasterIdLst>
  <p:notesMasterIdLst>
    <p:notesMasterId r:id="rId177"/>
  </p:notesMasterIdLst>
  <p:handoutMasterIdLst>
    <p:handoutMasterId r:id="rId178"/>
  </p:handoutMasterIdLst>
  <p:sldIdLst>
    <p:sldId id="258" r:id="rId3"/>
    <p:sldId id="436" r:id="rId4"/>
    <p:sldId id="355" r:id="rId5"/>
    <p:sldId id="437" r:id="rId6"/>
    <p:sldId id="358" r:id="rId7"/>
    <p:sldId id="438" r:id="rId8"/>
    <p:sldId id="357" r:id="rId9"/>
    <p:sldId id="439" r:id="rId10"/>
    <p:sldId id="345" r:id="rId11"/>
    <p:sldId id="440" r:id="rId12"/>
    <p:sldId id="346" r:id="rId13"/>
    <p:sldId id="441" r:id="rId14"/>
    <p:sldId id="347" r:id="rId15"/>
    <p:sldId id="442" r:id="rId16"/>
    <p:sldId id="348" r:id="rId17"/>
    <p:sldId id="443" r:id="rId18"/>
    <p:sldId id="359" r:id="rId19"/>
    <p:sldId id="444" r:id="rId20"/>
    <p:sldId id="360" r:id="rId21"/>
    <p:sldId id="445" r:id="rId22"/>
    <p:sldId id="361" r:id="rId23"/>
    <p:sldId id="446" r:id="rId24"/>
    <p:sldId id="362" r:id="rId25"/>
    <p:sldId id="447" r:id="rId26"/>
    <p:sldId id="363" r:id="rId27"/>
    <p:sldId id="448" r:id="rId28"/>
    <p:sldId id="364" r:id="rId29"/>
    <p:sldId id="449" r:id="rId30"/>
    <p:sldId id="349" r:id="rId31"/>
    <p:sldId id="450" r:id="rId32"/>
    <p:sldId id="365" r:id="rId33"/>
    <p:sldId id="451" r:id="rId34"/>
    <p:sldId id="433" r:id="rId35"/>
    <p:sldId id="452" r:id="rId36"/>
    <p:sldId id="366" r:id="rId37"/>
    <p:sldId id="453" r:id="rId38"/>
    <p:sldId id="350" r:id="rId39"/>
    <p:sldId id="454" r:id="rId40"/>
    <p:sldId id="367" r:id="rId41"/>
    <p:sldId id="455" r:id="rId42"/>
    <p:sldId id="435" r:id="rId43"/>
    <p:sldId id="456" r:id="rId44"/>
    <p:sldId id="418" r:id="rId45"/>
    <p:sldId id="457" r:id="rId46"/>
    <p:sldId id="430" r:id="rId47"/>
    <p:sldId id="458" r:id="rId48"/>
    <p:sldId id="354" r:id="rId49"/>
    <p:sldId id="459" r:id="rId50"/>
    <p:sldId id="353" r:id="rId51"/>
    <p:sldId id="460" r:id="rId52"/>
    <p:sldId id="352" r:id="rId53"/>
    <p:sldId id="461" r:id="rId54"/>
    <p:sldId id="351" r:id="rId55"/>
    <p:sldId id="462" r:id="rId56"/>
    <p:sldId id="368" r:id="rId57"/>
    <p:sldId id="463" r:id="rId58"/>
    <p:sldId id="369" r:id="rId59"/>
    <p:sldId id="464" r:id="rId60"/>
    <p:sldId id="370" r:id="rId61"/>
    <p:sldId id="465" r:id="rId62"/>
    <p:sldId id="371" r:id="rId63"/>
    <p:sldId id="466" r:id="rId64"/>
    <p:sldId id="372" r:id="rId65"/>
    <p:sldId id="467" r:id="rId66"/>
    <p:sldId id="420" r:id="rId67"/>
    <p:sldId id="468" r:id="rId68"/>
    <p:sldId id="373" r:id="rId69"/>
    <p:sldId id="469" r:id="rId70"/>
    <p:sldId id="375" r:id="rId71"/>
    <p:sldId id="470" r:id="rId72"/>
    <p:sldId id="376" r:id="rId73"/>
    <p:sldId id="471" r:id="rId74"/>
    <p:sldId id="377" r:id="rId75"/>
    <p:sldId id="472" r:id="rId76"/>
    <p:sldId id="378" r:id="rId77"/>
    <p:sldId id="473" r:id="rId78"/>
    <p:sldId id="379" r:id="rId79"/>
    <p:sldId id="474" r:id="rId80"/>
    <p:sldId id="380" r:id="rId81"/>
    <p:sldId id="475" r:id="rId82"/>
    <p:sldId id="381" r:id="rId83"/>
    <p:sldId id="476" r:id="rId84"/>
    <p:sldId id="382" r:id="rId85"/>
    <p:sldId id="477" r:id="rId86"/>
    <p:sldId id="383" r:id="rId87"/>
    <p:sldId id="478" r:id="rId88"/>
    <p:sldId id="384" r:id="rId89"/>
    <p:sldId id="479" r:id="rId90"/>
    <p:sldId id="385" r:id="rId91"/>
    <p:sldId id="480" r:id="rId92"/>
    <p:sldId id="386" r:id="rId93"/>
    <p:sldId id="481" r:id="rId94"/>
    <p:sldId id="387" r:id="rId95"/>
    <p:sldId id="482" r:id="rId96"/>
    <p:sldId id="388" r:id="rId97"/>
    <p:sldId id="483" r:id="rId98"/>
    <p:sldId id="434" r:id="rId99"/>
    <p:sldId id="484" r:id="rId100"/>
    <p:sldId id="390" r:id="rId101"/>
    <p:sldId id="485" r:id="rId102"/>
    <p:sldId id="391" r:id="rId103"/>
    <p:sldId id="486" r:id="rId104"/>
    <p:sldId id="392" r:id="rId105"/>
    <p:sldId id="487" r:id="rId106"/>
    <p:sldId id="393" r:id="rId107"/>
    <p:sldId id="488" r:id="rId108"/>
    <p:sldId id="394" r:id="rId109"/>
    <p:sldId id="489" r:id="rId110"/>
    <p:sldId id="395" r:id="rId111"/>
    <p:sldId id="490" r:id="rId112"/>
    <p:sldId id="396" r:id="rId113"/>
    <p:sldId id="491" r:id="rId114"/>
    <p:sldId id="397" r:id="rId115"/>
    <p:sldId id="492" r:id="rId116"/>
    <p:sldId id="398" r:id="rId117"/>
    <p:sldId id="493" r:id="rId118"/>
    <p:sldId id="399" r:id="rId119"/>
    <p:sldId id="494" r:id="rId120"/>
    <p:sldId id="400" r:id="rId121"/>
    <p:sldId id="495" r:id="rId122"/>
    <p:sldId id="401" r:id="rId123"/>
    <p:sldId id="496" r:id="rId124"/>
    <p:sldId id="402" r:id="rId125"/>
    <p:sldId id="497" r:id="rId126"/>
    <p:sldId id="431" r:id="rId127"/>
    <p:sldId id="498" r:id="rId128"/>
    <p:sldId id="403" r:id="rId129"/>
    <p:sldId id="499" r:id="rId130"/>
    <p:sldId id="404" r:id="rId131"/>
    <p:sldId id="500" r:id="rId132"/>
    <p:sldId id="421" r:id="rId133"/>
    <p:sldId id="501" r:id="rId134"/>
    <p:sldId id="405" r:id="rId135"/>
    <p:sldId id="502" r:id="rId136"/>
    <p:sldId id="406" r:id="rId137"/>
    <p:sldId id="503" r:id="rId138"/>
    <p:sldId id="407" r:id="rId139"/>
    <p:sldId id="504" r:id="rId140"/>
    <p:sldId id="408" r:id="rId141"/>
    <p:sldId id="505" r:id="rId142"/>
    <p:sldId id="409" r:id="rId143"/>
    <p:sldId id="506" r:id="rId144"/>
    <p:sldId id="410" r:id="rId145"/>
    <p:sldId id="507" r:id="rId146"/>
    <p:sldId id="411" r:id="rId147"/>
    <p:sldId id="508" r:id="rId148"/>
    <p:sldId id="412" r:id="rId149"/>
    <p:sldId id="509" r:id="rId150"/>
    <p:sldId id="413" r:id="rId151"/>
    <p:sldId id="510" r:id="rId152"/>
    <p:sldId id="422" r:id="rId153"/>
    <p:sldId id="511" r:id="rId154"/>
    <p:sldId id="414" r:id="rId155"/>
    <p:sldId id="512" r:id="rId156"/>
    <p:sldId id="423" r:id="rId157"/>
    <p:sldId id="513" r:id="rId158"/>
    <p:sldId id="416" r:id="rId159"/>
    <p:sldId id="514" r:id="rId160"/>
    <p:sldId id="415" r:id="rId161"/>
    <p:sldId id="515" r:id="rId162"/>
    <p:sldId id="417" r:id="rId163"/>
    <p:sldId id="516" r:id="rId164"/>
    <p:sldId id="424" r:id="rId165"/>
    <p:sldId id="517" r:id="rId166"/>
    <p:sldId id="425" r:id="rId167"/>
    <p:sldId id="518" r:id="rId168"/>
    <p:sldId id="426" r:id="rId169"/>
    <p:sldId id="519" r:id="rId170"/>
    <p:sldId id="427" r:id="rId171"/>
    <p:sldId id="520" r:id="rId172"/>
    <p:sldId id="428" r:id="rId173"/>
    <p:sldId id="521" r:id="rId174"/>
    <p:sldId id="429" r:id="rId175"/>
    <p:sldId id="522" r:id="rId176"/>
  </p:sldIdLst>
  <p:sldSz cx="9144000" cy="6858000" type="screen4x3"/>
  <p:notesSz cx="6797675" cy="9926638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8E1EC6B3-B865-45D5-A41B-AD2CCB538B2D}">
          <p14:sldIdLst>
            <p14:sldId id="258"/>
            <p14:sldId id="436"/>
          </p14:sldIdLst>
        </p14:section>
        <p14:section name="Sección sin título" id="{3E41228A-3CDC-4C8E-A1AC-21FF15416A6A}">
          <p14:sldIdLst>
            <p14:sldId id="355"/>
            <p14:sldId id="437"/>
            <p14:sldId id="358"/>
            <p14:sldId id="438"/>
            <p14:sldId id="357"/>
            <p14:sldId id="439"/>
            <p14:sldId id="345"/>
            <p14:sldId id="440"/>
            <p14:sldId id="346"/>
            <p14:sldId id="441"/>
            <p14:sldId id="347"/>
            <p14:sldId id="442"/>
            <p14:sldId id="348"/>
            <p14:sldId id="443"/>
            <p14:sldId id="359"/>
            <p14:sldId id="444"/>
            <p14:sldId id="360"/>
            <p14:sldId id="445"/>
            <p14:sldId id="361"/>
            <p14:sldId id="446"/>
            <p14:sldId id="362"/>
            <p14:sldId id="447"/>
            <p14:sldId id="363"/>
            <p14:sldId id="448"/>
            <p14:sldId id="364"/>
            <p14:sldId id="449"/>
            <p14:sldId id="349"/>
            <p14:sldId id="450"/>
            <p14:sldId id="365"/>
            <p14:sldId id="451"/>
            <p14:sldId id="433"/>
            <p14:sldId id="452"/>
            <p14:sldId id="366"/>
            <p14:sldId id="453"/>
            <p14:sldId id="350"/>
            <p14:sldId id="454"/>
            <p14:sldId id="367"/>
            <p14:sldId id="455"/>
            <p14:sldId id="435"/>
            <p14:sldId id="456"/>
            <p14:sldId id="418"/>
            <p14:sldId id="457"/>
            <p14:sldId id="430"/>
            <p14:sldId id="458"/>
            <p14:sldId id="354"/>
            <p14:sldId id="459"/>
            <p14:sldId id="353"/>
            <p14:sldId id="460"/>
            <p14:sldId id="352"/>
            <p14:sldId id="461"/>
            <p14:sldId id="351"/>
            <p14:sldId id="462"/>
            <p14:sldId id="368"/>
            <p14:sldId id="463"/>
            <p14:sldId id="369"/>
            <p14:sldId id="464"/>
            <p14:sldId id="370"/>
            <p14:sldId id="465"/>
            <p14:sldId id="371"/>
            <p14:sldId id="466"/>
            <p14:sldId id="372"/>
            <p14:sldId id="467"/>
            <p14:sldId id="420"/>
            <p14:sldId id="468"/>
            <p14:sldId id="373"/>
            <p14:sldId id="469"/>
            <p14:sldId id="375"/>
            <p14:sldId id="470"/>
            <p14:sldId id="376"/>
            <p14:sldId id="471"/>
            <p14:sldId id="377"/>
            <p14:sldId id="472"/>
            <p14:sldId id="378"/>
            <p14:sldId id="473"/>
            <p14:sldId id="379"/>
            <p14:sldId id="474"/>
            <p14:sldId id="380"/>
            <p14:sldId id="475"/>
            <p14:sldId id="381"/>
            <p14:sldId id="476"/>
            <p14:sldId id="382"/>
            <p14:sldId id="477"/>
            <p14:sldId id="383"/>
            <p14:sldId id="478"/>
            <p14:sldId id="384"/>
            <p14:sldId id="479"/>
            <p14:sldId id="385"/>
            <p14:sldId id="480"/>
            <p14:sldId id="386"/>
            <p14:sldId id="481"/>
            <p14:sldId id="387"/>
            <p14:sldId id="482"/>
            <p14:sldId id="388"/>
            <p14:sldId id="483"/>
            <p14:sldId id="434"/>
            <p14:sldId id="484"/>
            <p14:sldId id="390"/>
            <p14:sldId id="485"/>
            <p14:sldId id="391"/>
            <p14:sldId id="486"/>
            <p14:sldId id="392"/>
            <p14:sldId id="487"/>
            <p14:sldId id="393"/>
            <p14:sldId id="488"/>
            <p14:sldId id="394"/>
            <p14:sldId id="489"/>
            <p14:sldId id="395"/>
            <p14:sldId id="490"/>
            <p14:sldId id="396"/>
            <p14:sldId id="491"/>
            <p14:sldId id="397"/>
            <p14:sldId id="492"/>
            <p14:sldId id="398"/>
            <p14:sldId id="493"/>
            <p14:sldId id="399"/>
            <p14:sldId id="494"/>
            <p14:sldId id="400"/>
            <p14:sldId id="495"/>
            <p14:sldId id="401"/>
            <p14:sldId id="496"/>
            <p14:sldId id="402"/>
            <p14:sldId id="497"/>
            <p14:sldId id="431"/>
            <p14:sldId id="498"/>
            <p14:sldId id="403"/>
            <p14:sldId id="499"/>
            <p14:sldId id="404"/>
            <p14:sldId id="500"/>
            <p14:sldId id="421"/>
            <p14:sldId id="501"/>
            <p14:sldId id="405"/>
            <p14:sldId id="502"/>
            <p14:sldId id="406"/>
            <p14:sldId id="503"/>
            <p14:sldId id="407"/>
            <p14:sldId id="504"/>
            <p14:sldId id="408"/>
            <p14:sldId id="505"/>
            <p14:sldId id="409"/>
            <p14:sldId id="506"/>
            <p14:sldId id="410"/>
            <p14:sldId id="507"/>
            <p14:sldId id="411"/>
            <p14:sldId id="508"/>
            <p14:sldId id="412"/>
            <p14:sldId id="509"/>
            <p14:sldId id="413"/>
            <p14:sldId id="510"/>
            <p14:sldId id="422"/>
            <p14:sldId id="511"/>
            <p14:sldId id="414"/>
            <p14:sldId id="512"/>
            <p14:sldId id="423"/>
            <p14:sldId id="513"/>
            <p14:sldId id="416"/>
            <p14:sldId id="514"/>
            <p14:sldId id="415"/>
            <p14:sldId id="515"/>
            <p14:sldId id="417"/>
            <p14:sldId id="516"/>
            <p14:sldId id="424"/>
            <p14:sldId id="517"/>
            <p14:sldId id="425"/>
            <p14:sldId id="518"/>
            <p14:sldId id="426"/>
            <p14:sldId id="519"/>
            <p14:sldId id="427"/>
            <p14:sldId id="520"/>
            <p14:sldId id="428"/>
            <p14:sldId id="521"/>
            <p14:sldId id="429"/>
            <p14:sldId id="52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421D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26" autoAdjust="0"/>
    <p:restoredTop sz="86421" autoAdjust="0"/>
  </p:normalViewPr>
  <p:slideViewPr>
    <p:cSldViewPr snapToGrid="0">
      <p:cViewPr varScale="1">
        <p:scale>
          <a:sx n="99" d="100"/>
          <a:sy n="99" d="100"/>
        </p:scale>
        <p:origin x="2472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63" Type="http://schemas.openxmlformats.org/officeDocument/2006/relationships/slide" Target="slides/slide61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159" Type="http://schemas.openxmlformats.org/officeDocument/2006/relationships/slide" Target="slides/slide157.xml"/><Relationship Id="rId170" Type="http://schemas.openxmlformats.org/officeDocument/2006/relationships/slide" Target="slides/slide168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53" Type="http://schemas.openxmlformats.org/officeDocument/2006/relationships/slide" Target="slides/slide51.xml"/><Relationship Id="rId74" Type="http://schemas.openxmlformats.org/officeDocument/2006/relationships/slide" Target="slides/slide72.xml"/><Relationship Id="rId128" Type="http://schemas.openxmlformats.org/officeDocument/2006/relationships/slide" Target="slides/slide126.xml"/><Relationship Id="rId149" Type="http://schemas.openxmlformats.org/officeDocument/2006/relationships/slide" Target="slides/slide147.xml"/><Relationship Id="rId5" Type="http://schemas.openxmlformats.org/officeDocument/2006/relationships/slide" Target="slides/slide3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181" Type="http://schemas.openxmlformats.org/officeDocument/2006/relationships/theme" Target="theme/theme1.xml"/><Relationship Id="rId22" Type="http://schemas.openxmlformats.org/officeDocument/2006/relationships/slide" Target="slides/slide20.xml"/><Relationship Id="rId43" Type="http://schemas.openxmlformats.org/officeDocument/2006/relationships/slide" Target="slides/slide41.xml"/><Relationship Id="rId64" Type="http://schemas.openxmlformats.org/officeDocument/2006/relationships/slide" Target="slides/slide62.xml"/><Relationship Id="rId118" Type="http://schemas.openxmlformats.org/officeDocument/2006/relationships/slide" Target="slides/slide116.xml"/><Relationship Id="rId139" Type="http://schemas.openxmlformats.org/officeDocument/2006/relationships/slide" Target="slides/slide137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71" Type="http://schemas.openxmlformats.org/officeDocument/2006/relationships/slide" Target="slides/slide169.xml"/><Relationship Id="rId12" Type="http://schemas.openxmlformats.org/officeDocument/2006/relationships/slide" Target="slides/slide10.xml"/><Relationship Id="rId33" Type="http://schemas.openxmlformats.org/officeDocument/2006/relationships/slide" Target="slides/slide31.xml"/><Relationship Id="rId108" Type="http://schemas.openxmlformats.org/officeDocument/2006/relationships/slide" Target="slides/slide106.xml"/><Relationship Id="rId129" Type="http://schemas.openxmlformats.org/officeDocument/2006/relationships/slide" Target="slides/slide127.xml"/><Relationship Id="rId54" Type="http://schemas.openxmlformats.org/officeDocument/2006/relationships/slide" Target="slides/slide52.xml"/><Relationship Id="rId75" Type="http://schemas.openxmlformats.org/officeDocument/2006/relationships/slide" Target="slides/slide73.xml"/><Relationship Id="rId96" Type="http://schemas.openxmlformats.org/officeDocument/2006/relationships/slide" Target="slides/slide94.xml"/><Relationship Id="rId140" Type="http://schemas.openxmlformats.org/officeDocument/2006/relationships/slide" Target="slides/slide138.xml"/><Relationship Id="rId161" Type="http://schemas.openxmlformats.org/officeDocument/2006/relationships/slide" Target="slides/slide159.xml"/><Relationship Id="rId182" Type="http://schemas.openxmlformats.org/officeDocument/2006/relationships/tableStyles" Target="tableStyles.xml"/><Relationship Id="rId6" Type="http://schemas.openxmlformats.org/officeDocument/2006/relationships/slide" Target="slides/slide4.xml"/><Relationship Id="rId23" Type="http://schemas.openxmlformats.org/officeDocument/2006/relationships/slide" Target="slides/slide21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51" Type="http://schemas.openxmlformats.org/officeDocument/2006/relationships/slide" Target="slides/slide149.xml"/><Relationship Id="rId156" Type="http://schemas.openxmlformats.org/officeDocument/2006/relationships/slide" Target="slides/slide154.xml"/><Relationship Id="rId177" Type="http://schemas.openxmlformats.org/officeDocument/2006/relationships/notesMaster" Target="notesMasters/notesMaster1.xml"/><Relationship Id="rId172" Type="http://schemas.openxmlformats.org/officeDocument/2006/relationships/slide" Target="slides/slide170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slide" Target="slides/slide139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162" Type="http://schemas.openxmlformats.org/officeDocument/2006/relationships/slide" Target="slides/slide16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handoutMaster" Target="handoutMasters/handoutMaster1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slide" Target="slides/slide150.xml"/><Relationship Id="rId173" Type="http://schemas.openxmlformats.org/officeDocument/2006/relationships/slide" Target="slides/slide17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slide" Target="slides/slide172.xml"/><Relationship Id="rId179" Type="http://schemas.openxmlformats.org/officeDocument/2006/relationships/presProps" Target="presProps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48" Type="http://schemas.openxmlformats.org/officeDocument/2006/relationships/slide" Target="slides/slide146.xml"/><Relationship Id="rId164" Type="http://schemas.openxmlformats.org/officeDocument/2006/relationships/slide" Target="slides/slide162.xml"/><Relationship Id="rId169" Type="http://schemas.openxmlformats.org/officeDocument/2006/relationships/slide" Target="slides/slide16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80" Type="http://schemas.openxmlformats.org/officeDocument/2006/relationships/viewProps" Target="viewProps.xml"/><Relationship Id="rId26" Type="http://schemas.openxmlformats.org/officeDocument/2006/relationships/slide" Target="slides/slide24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slide" Target="slides/slide152.xml"/><Relationship Id="rId175" Type="http://schemas.openxmlformats.org/officeDocument/2006/relationships/slide" Target="slides/slide173.xml"/><Relationship Id="rId16" Type="http://schemas.openxmlformats.org/officeDocument/2006/relationships/slide" Target="slides/slide14.xml"/><Relationship Id="rId37" Type="http://schemas.openxmlformats.org/officeDocument/2006/relationships/slide" Target="slides/slide35.xml"/><Relationship Id="rId58" Type="http://schemas.openxmlformats.org/officeDocument/2006/relationships/slide" Target="slides/slide56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44" Type="http://schemas.openxmlformats.org/officeDocument/2006/relationships/slide" Target="slides/slide142.xml"/><Relationship Id="rId90" Type="http://schemas.openxmlformats.org/officeDocument/2006/relationships/slide" Target="slides/slide88.xml"/><Relationship Id="rId165" Type="http://schemas.openxmlformats.org/officeDocument/2006/relationships/slide" Target="slides/slide163.xml"/><Relationship Id="rId27" Type="http://schemas.openxmlformats.org/officeDocument/2006/relationships/slide" Target="slides/slide25.xml"/><Relationship Id="rId48" Type="http://schemas.openxmlformats.org/officeDocument/2006/relationships/slide" Target="slides/slide46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34" Type="http://schemas.openxmlformats.org/officeDocument/2006/relationships/slide" Target="slides/slide132.xml"/><Relationship Id="rId80" Type="http://schemas.openxmlformats.org/officeDocument/2006/relationships/slide" Target="slides/slide78.xml"/><Relationship Id="rId155" Type="http://schemas.openxmlformats.org/officeDocument/2006/relationships/slide" Target="slides/slide153.xml"/><Relationship Id="rId176" Type="http://schemas.openxmlformats.org/officeDocument/2006/relationships/slide" Target="slides/slide174.xml"/><Relationship Id="rId17" Type="http://schemas.openxmlformats.org/officeDocument/2006/relationships/slide" Target="slides/slide15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24" Type="http://schemas.openxmlformats.org/officeDocument/2006/relationships/slide" Target="slides/slide122.xml"/><Relationship Id="rId70" Type="http://schemas.openxmlformats.org/officeDocument/2006/relationships/slide" Target="slides/slide68.xml"/><Relationship Id="rId91" Type="http://schemas.openxmlformats.org/officeDocument/2006/relationships/slide" Target="slides/slide89.xml"/><Relationship Id="rId145" Type="http://schemas.openxmlformats.org/officeDocument/2006/relationships/slide" Target="slides/slide143.xml"/><Relationship Id="rId166" Type="http://schemas.openxmlformats.org/officeDocument/2006/relationships/slide" Target="slides/slide164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55FA4EC-89AB-47C7-A30E-C2AE731F4F94}" type="datetimeFigureOut">
              <a:rPr lang="es-MX" smtClean="0"/>
              <a:t>04/02/2021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5E1996B-C004-4C51-9206-AB73C282C78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91074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5B4712A-E438-4FFB-B1A8-C036F6C6F078}" type="datetimeFigureOut">
              <a:rPr lang="es-MX" smtClean="0"/>
              <a:t>04/02/2021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3C5B8CF-E9AD-4140-88E8-2097ABBBFCA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68215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804686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87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830847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89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104042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91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23551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93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02563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95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031973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97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560283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99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069558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101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927722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103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493268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105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86744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71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891018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107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644462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109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101888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111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59691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113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27949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115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105008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117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24111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119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976615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121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23126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123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253083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125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43419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73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84599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127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24102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129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6376301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131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2183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133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7135054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135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285233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137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1772427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139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7930548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171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1998594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173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881405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75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07067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77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013930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79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067612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81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345209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83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901187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B8CF-E9AD-4140-88E8-2097ABBBFCA5}" type="slidenum">
              <a:rPr lang="es-MX" smtClean="0"/>
              <a:t>85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09654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5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731AD-747E-48DF-B40B-0F31C2446A0F}" type="datetimeFigureOut">
              <a:rPr lang="es-MX" smtClean="0"/>
              <a:t>04/02/2021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6E6CD-11B0-492E-AF9D-459635D05E2F}" type="slidenum">
              <a:rPr lang="es-MX" smtClean="0"/>
              <a:t>‹Nº›</a:t>
            </a:fld>
            <a:endParaRPr lang="es-MX"/>
          </a:p>
        </p:txBody>
      </p:sp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427209">
            <a:off x="668752" y="678972"/>
            <a:ext cx="7922423" cy="5084505"/>
          </a:xfrm>
          <a:prstGeom prst="rect">
            <a:avLst/>
          </a:prstGeom>
        </p:spPr>
      </p:pic>
      <p:pic>
        <p:nvPicPr>
          <p:cNvPr id="12" name="Imagen 11" descr="C:\Users\Soporte\Desktop\IDENTIDAD\HORIZONTAL - LOGO CENSIDA (cmyk).jpg"/>
          <p:cNvPicPr/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30" y="54167"/>
            <a:ext cx="1853292" cy="108500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ángulo 6"/>
          <p:cNvSpPr/>
          <p:nvPr userDrawn="1"/>
        </p:nvSpPr>
        <p:spPr>
          <a:xfrm>
            <a:off x="1163608" y="1024494"/>
            <a:ext cx="69327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800" b="1" i="1" dirty="0">
                <a:solidFill>
                  <a:srgbClr val="5D421D"/>
                </a:solidFill>
              </a:rPr>
              <a:t>La secretaria de Salud de Tlaxcala  Y</a:t>
            </a:r>
          </a:p>
          <a:p>
            <a:pPr algn="ctr"/>
            <a:r>
              <a:rPr lang="es-MX" sz="1800" b="1" i="1" dirty="0">
                <a:solidFill>
                  <a:srgbClr val="5D421D"/>
                </a:solidFill>
              </a:rPr>
              <a:t>El centro Nacional para la prevención y el control del Vih y el Sida </a:t>
            </a:r>
          </a:p>
        </p:txBody>
      </p:sp>
      <p:sp>
        <p:nvSpPr>
          <p:cNvPr id="8" name="Rectángulo 7"/>
          <p:cNvSpPr/>
          <p:nvPr userDrawn="1"/>
        </p:nvSpPr>
        <p:spPr>
          <a:xfrm>
            <a:off x="2206685" y="1947824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altLang="es-ES" sz="1350" b="1" i="1" dirty="0">
                <a:solidFill>
                  <a:srgbClr val="5D421D"/>
                </a:solidFill>
              </a:rPr>
              <a:t>Otorga</a:t>
            </a:r>
            <a:r>
              <a:rPr lang="es-MX" altLang="es-ES" sz="1350" b="1" i="1" dirty="0">
                <a:solidFill>
                  <a:srgbClr val="333300"/>
                </a:solidFill>
              </a:rPr>
              <a:t> la presente </a:t>
            </a:r>
          </a:p>
          <a:p>
            <a:pPr algn="ctr">
              <a:spcBef>
                <a:spcPct val="50000"/>
              </a:spcBef>
            </a:pPr>
            <a:r>
              <a:rPr lang="es-MX" altLang="es-ES" sz="2100" b="1" i="1" dirty="0">
                <a:solidFill>
                  <a:srgbClr val="333300"/>
                </a:solidFill>
              </a:rPr>
              <a:t>Constancia  </a:t>
            </a:r>
            <a:endParaRPr lang="es-ES" altLang="es-ES" sz="2100" b="1" i="1" dirty="0">
              <a:solidFill>
                <a:srgbClr val="333300"/>
              </a:solidFill>
            </a:endParaRPr>
          </a:p>
        </p:txBody>
      </p:sp>
      <p:sp>
        <p:nvSpPr>
          <p:cNvPr id="9" name="Rectángulo 8"/>
          <p:cNvSpPr/>
          <p:nvPr userDrawn="1"/>
        </p:nvSpPr>
        <p:spPr>
          <a:xfrm>
            <a:off x="67643" y="4068970"/>
            <a:ext cx="885008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500" dirty="0">
                <a:solidFill>
                  <a:srgbClr val="5D421D"/>
                </a:solidFill>
              </a:rPr>
              <a:t>Por su participación en el Curso Taller realizado en la estado de Tlaxcala los días 5, 6 y 7 de septiembre  de 2018</a:t>
            </a:r>
          </a:p>
          <a:p>
            <a:pPr algn="ctr"/>
            <a:endParaRPr lang="es-MX" sz="1500" dirty="0">
              <a:solidFill>
                <a:srgbClr val="5D421D"/>
              </a:solidFill>
            </a:endParaRPr>
          </a:p>
          <a:p>
            <a:pPr algn="ctr"/>
            <a:r>
              <a:rPr lang="es-MX" sz="1500" dirty="0">
                <a:solidFill>
                  <a:srgbClr val="5D421D"/>
                </a:solidFill>
              </a:rPr>
              <a:t>“El papel de la enfermería en la atención de personas con VIH en los Saih y Capasits”</a:t>
            </a:r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879946" y="238914"/>
            <a:ext cx="1997178" cy="715505"/>
          </a:xfrm>
          <a:prstGeom prst="rect">
            <a:avLst/>
          </a:prstGeom>
        </p:spPr>
      </p:pic>
      <p:sp>
        <p:nvSpPr>
          <p:cNvPr id="13" name="CuadroTexto 12"/>
          <p:cNvSpPr txBox="1"/>
          <p:nvPr userDrawn="1"/>
        </p:nvSpPr>
        <p:spPr>
          <a:xfrm>
            <a:off x="546027" y="5699743"/>
            <a:ext cx="19398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200" dirty="0"/>
              <a:t>Dra. Patricia E. Uribe </a:t>
            </a:r>
            <a:r>
              <a:rPr lang="es-MX" sz="1200" dirty="0" err="1"/>
              <a:t>Zuñiga</a:t>
            </a:r>
            <a:endParaRPr lang="es-MX" sz="1200" dirty="0"/>
          </a:p>
          <a:p>
            <a:pPr algn="ctr"/>
            <a:r>
              <a:rPr lang="es-MX" sz="900" dirty="0"/>
              <a:t>Directora General</a:t>
            </a:r>
          </a:p>
          <a:p>
            <a:pPr algn="ctr"/>
            <a:r>
              <a:rPr lang="es-MX" sz="900" dirty="0"/>
              <a:t>CENSIDA</a:t>
            </a:r>
          </a:p>
        </p:txBody>
      </p:sp>
      <p:sp>
        <p:nvSpPr>
          <p:cNvPr id="14" name="CuadroTexto 13"/>
          <p:cNvSpPr txBox="1"/>
          <p:nvPr userDrawn="1"/>
        </p:nvSpPr>
        <p:spPr>
          <a:xfrm>
            <a:off x="3736257" y="5682286"/>
            <a:ext cx="18389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200" dirty="0"/>
              <a:t>Dr. Carlos </a:t>
            </a:r>
            <a:r>
              <a:rPr lang="es-MX" sz="1200" dirty="0" err="1"/>
              <a:t>Magis</a:t>
            </a:r>
            <a:r>
              <a:rPr lang="es-MX" sz="1200" dirty="0"/>
              <a:t> Rodríguez</a:t>
            </a:r>
          </a:p>
          <a:p>
            <a:pPr algn="ctr"/>
            <a:r>
              <a:rPr lang="es-MX" sz="900" dirty="0"/>
              <a:t>Director de Atención Integral</a:t>
            </a:r>
          </a:p>
          <a:p>
            <a:pPr algn="ctr"/>
            <a:r>
              <a:rPr lang="es-MX" sz="900" dirty="0"/>
              <a:t>CENSIDA</a:t>
            </a:r>
          </a:p>
        </p:txBody>
      </p:sp>
    </p:spTree>
    <p:extLst>
      <p:ext uri="{BB962C8B-B14F-4D97-AF65-F5344CB8AC3E}">
        <p14:creationId xmlns:p14="http://schemas.microsoft.com/office/powerpoint/2010/main" val="914148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B3ECB-0A44-4BB9-847D-5D0EEA12004E}" type="datetimeFigureOut">
              <a:rPr lang="es-MX" smtClean="0"/>
              <a:t>04/02/2021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E8E84-E11E-4741-AFDB-46E1DB389C4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34597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B3ECB-0A44-4BB9-847D-5D0EEA12004E}" type="datetimeFigureOut">
              <a:rPr lang="es-MX" smtClean="0"/>
              <a:t>04/02/2021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E8E84-E11E-4741-AFDB-46E1DB389C4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690670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B3ECB-0A44-4BB9-847D-5D0EEA12004E}" type="datetimeFigureOut">
              <a:rPr lang="es-MX" smtClean="0"/>
              <a:t>04/02/2021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E8E84-E11E-4741-AFDB-46E1DB389C4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604345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B3ECB-0A44-4BB9-847D-5D0EEA12004E}" type="datetimeFigureOut">
              <a:rPr lang="es-MX" smtClean="0"/>
              <a:t>04/02/2021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E8E84-E11E-4741-AFDB-46E1DB389C4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875613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B3ECB-0A44-4BB9-847D-5D0EEA12004E}" type="datetimeFigureOut">
              <a:rPr lang="es-MX" smtClean="0"/>
              <a:t>04/02/2021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E8E84-E11E-4741-AFDB-46E1DB389C4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938838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B3ECB-0A44-4BB9-847D-5D0EEA12004E}" type="datetimeFigureOut">
              <a:rPr lang="es-MX" smtClean="0"/>
              <a:t>04/02/2021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E8E84-E11E-4741-AFDB-46E1DB389C4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31978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6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731AD-747E-48DF-B40B-0F31C2446A0F}" type="datetimeFigureOut">
              <a:rPr lang="es-MX" smtClean="0"/>
              <a:t>04/02/2021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6E6CD-11B0-492E-AF9D-459635D05E2F}" type="slidenum">
              <a:rPr lang="es-MX" smtClean="0"/>
              <a:t>‹Nº›</a:t>
            </a:fld>
            <a:endParaRPr lang="es-MX"/>
          </a:p>
        </p:txBody>
      </p:sp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427209">
            <a:off x="668752" y="678972"/>
            <a:ext cx="7922423" cy="5084505"/>
          </a:xfrm>
          <a:prstGeom prst="rect">
            <a:avLst/>
          </a:prstGeom>
        </p:spPr>
      </p:pic>
      <p:pic>
        <p:nvPicPr>
          <p:cNvPr id="12" name="Imagen 11" descr="C:\Users\Soporte\Desktop\IDENTIDAD\HORIZONTAL - LOGO CENSIDA (cmyk).jpg"/>
          <p:cNvPicPr/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30" y="54167"/>
            <a:ext cx="1853292" cy="108500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ángulo 6"/>
          <p:cNvSpPr/>
          <p:nvPr userDrawn="1"/>
        </p:nvSpPr>
        <p:spPr>
          <a:xfrm>
            <a:off x="1163608" y="1024494"/>
            <a:ext cx="69327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800" b="1" i="1" dirty="0">
                <a:solidFill>
                  <a:srgbClr val="5D421D"/>
                </a:solidFill>
              </a:rPr>
              <a:t>La secretaria de Salud de Tlaxcala  Y</a:t>
            </a:r>
          </a:p>
          <a:p>
            <a:pPr algn="ctr"/>
            <a:r>
              <a:rPr lang="es-MX" sz="1800" b="1" i="1" dirty="0">
                <a:solidFill>
                  <a:srgbClr val="5D421D"/>
                </a:solidFill>
              </a:rPr>
              <a:t>El centro Nacional para la prevención y el control del Vih y el Sida </a:t>
            </a:r>
          </a:p>
        </p:txBody>
      </p:sp>
      <p:sp>
        <p:nvSpPr>
          <p:cNvPr id="8" name="Rectángulo 7"/>
          <p:cNvSpPr/>
          <p:nvPr userDrawn="1"/>
        </p:nvSpPr>
        <p:spPr>
          <a:xfrm>
            <a:off x="2206685" y="1947824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altLang="es-ES" sz="1350" b="1" i="1" dirty="0">
                <a:solidFill>
                  <a:srgbClr val="5D421D"/>
                </a:solidFill>
              </a:rPr>
              <a:t>Otorga</a:t>
            </a:r>
            <a:r>
              <a:rPr lang="es-MX" altLang="es-ES" sz="1350" b="1" i="1" dirty="0">
                <a:solidFill>
                  <a:srgbClr val="333300"/>
                </a:solidFill>
              </a:rPr>
              <a:t> la presente </a:t>
            </a:r>
          </a:p>
          <a:p>
            <a:pPr algn="ctr">
              <a:spcBef>
                <a:spcPct val="50000"/>
              </a:spcBef>
            </a:pPr>
            <a:r>
              <a:rPr lang="es-MX" altLang="es-ES" sz="2100" b="1" i="1" dirty="0">
                <a:solidFill>
                  <a:srgbClr val="333300"/>
                </a:solidFill>
              </a:rPr>
              <a:t>Constancia  </a:t>
            </a:r>
            <a:endParaRPr lang="es-ES" altLang="es-ES" sz="2100" b="1" i="1" dirty="0">
              <a:solidFill>
                <a:srgbClr val="333300"/>
              </a:solidFill>
            </a:endParaRPr>
          </a:p>
        </p:txBody>
      </p:sp>
      <p:sp>
        <p:nvSpPr>
          <p:cNvPr id="9" name="Rectángulo 8"/>
          <p:cNvSpPr/>
          <p:nvPr userDrawn="1"/>
        </p:nvSpPr>
        <p:spPr>
          <a:xfrm>
            <a:off x="67643" y="4068970"/>
            <a:ext cx="885008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500" dirty="0">
                <a:solidFill>
                  <a:srgbClr val="5D421D"/>
                </a:solidFill>
              </a:rPr>
              <a:t>Por su participación en el Curso Taller realizado en la estado de Tlaxcala los días 5, 6 y 7 de septiembre  de 2018</a:t>
            </a:r>
          </a:p>
          <a:p>
            <a:pPr algn="ctr"/>
            <a:endParaRPr lang="es-MX" sz="1500" dirty="0">
              <a:solidFill>
                <a:srgbClr val="5D421D"/>
              </a:solidFill>
            </a:endParaRPr>
          </a:p>
          <a:p>
            <a:pPr algn="ctr"/>
            <a:r>
              <a:rPr lang="es-MX" sz="1500" dirty="0">
                <a:solidFill>
                  <a:srgbClr val="5D421D"/>
                </a:solidFill>
              </a:rPr>
              <a:t>“El papel de la enfermería en la atención de personas con VIH en los Saih y Capasits”</a:t>
            </a:r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879946" y="238914"/>
            <a:ext cx="1997178" cy="715505"/>
          </a:xfrm>
          <a:prstGeom prst="rect">
            <a:avLst/>
          </a:prstGeom>
        </p:spPr>
      </p:pic>
      <p:sp>
        <p:nvSpPr>
          <p:cNvPr id="13" name="CuadroTexto 12"/>
          <p:cNvSpPr txBox="1"/>
          <p:nvPr userDrawn="1"/>
        </p:nvSpPr>
        <p:spPr>
          <a:xfrm>
            <a:off x="546027" y="5699743"/>
            <a:ext cx="19398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200" dirty="0"/>
              <a:t>Dra. Patricia E. Uribe </a:t>
            </a:r>
            <a:r>
              <a:rPr lang="es-MX" sz="1200" dirty="0" err="1"/>
              <a:t>Zuñiga</a:t>
            </a:r>
            <a:endParaRPr lang="es-MX" sz="1200" dirty="0"/>
          </a:p>
          <a:p>
            <a:pPr algn="ctr"/>
            <a:r>
              <a:rPr lang="es-MX" sz="900" dirty="0"/>
              <a:t>Directora General</a:t>
            </a:r>
          </a:p>
          <a:p>
            <a:pPr algn="ctr"/>
            <a:r>
              <a:rPr lang="es-MX" sz="900" dirty="0"/>
              <a:t>CENSIDA</a:t>
            </a:r>
          </a:p>
        </p:txBody>
      </p:sp>
      <p:sp>
        <p:nvSpPr>
          <p:cNvPr id="14" name="CuadroTexto 13"/>
          <p:cNvSpPr txBox="1"/>
          <p:nvPr userDrawn="1"/>
        </p:nvSpPr>
        <p:spPr>
          <a:xfrm>
            <a:off x="3736257" y="5682286"/>
            <a:ext cx="18389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200" dirty="0"/>
              <a:t>Dr. Carlos </a:t>
            </a:r>
            <a:r>
              <a:rPr lang="es-MX" sz="1200" dirty="0" err="1"/>
              <a:t>Magis</a:t>
            </a:r>
            <a:r>
              <a:rPr lang="es-MX" sz="1200" dirty="0"/>
              <a:t> Rodríguez</a:t>
            </a:r>
          </a:p>
          <a:p>
            <a:pPr algn="ctr"/>
            <a:r>
              <a:rPr lang="es-MX" sz="900" dirty="0"/>
              <a:t>Director de Atención Integral</a:t>
            </a:r>
          </a:p>
          <a:p>
            <a:pPr algn="ctr"/>
            <a:r>
              <a:rPr lang="es-MX" sz="900" dirty="0"/>
              <a:t>CENSIDA</a:t>
            </a:r>
          </a:p>
        </p:txBody>
      </p:sp>
    </p:spTree>
    <p:extLst>
      <p:ext uri="{BB962C8B-B14F-4D97-AF65-F5344CB8AC3E}">
        <p14:creationId xmlns:p14="http://schemas.microsoft.com/office/powerpoint/2010/main" val="2204735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6458169"/>
            <a:ext cx="2057400" cy="365125"/>
          </a:xfrm>
        </p:spPr>
        <p:txBody>
          <a:bodyPr/>
          <a:lstStyle/>
          <a:p>
            <a:fld id="{50C731AD-747E-48DF-B40B-0F31C2446A0F}" type="datetimeFigureOut">
              <a:rPr lang="es-MX" smtClean="0"/>
              <a:t>04/02/2021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6458169"/>
            <a:ext cx="3086100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6458169"/>
            <a:ext cx="2057400" cy="365125"/>
          </a:xfrm>
        </p:spPr>
        <p:txBody>
          <a:bodyPr/>
          <a:lstStyle/>
          <a:p>
            <a:fld id="{3066E6CD-11B0-492E-AF9D-459635D05E2F}" type="slidenum">
              <a:rPr lang="es-MX" smtClean="0"/>
              <a:t>‹Nº›</a:t>
            </a:fld>
            <a:endParaRPr lang="es-MX"/>
          </a:p>
        </p:txBody>
      </p:sp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44505" y="2034414"/>
            <a:ext cx="2271398" cy="1457753"/>
          </a:xfrm>
          <a:prstGeom prst="rect">
            <a:avLst/>
          </a:prstGeom>
        </p:spPr>
      </p:pic>
      <p:pic>
        <p:nvPicPr>
          <p:cNvPr id="12" name="Imagen 11" descr="C:\Users\Soporte\Desktop\IDENTIDAD\HORIZONTAL - LOGO CENSIDA (cmyk).jpg"/>
          <p:cNvPicPr/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30" y="54167"/>
            <a:ext cx="1853292" cy="108500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ángulo 6"/>
          <p:cNvSpPr/>
          <p:nvPr userDrawn="1"/>
        </p:nvSpPr>
        <p:spPr>
          <a:xfrm>
            <a:off x="1163606" y="1241467"/>
            <a:ext cx="69327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800" b="1" i="1" dirty="0">
                <a:solidFill>
                  <a:srgbClr val="5D421D"/>
                </a:solidFill>
              </a:rPr>
              <a:t>La Secretaria de Salud de Tlaxcala  y</a:t>
            </a:r>
          </a:p>
          <a:p>
            <a:pPr algn="ctr"/>
            <a:r>
              <a:rPr lang="es-MX" sz="1800" b="1" i="1" dirty="0">
                <a:solidFill>
                  <a:srgbClr val="5D421D"/>
                </a:solidFill>
              </a:rPr>
              <a:t>El Centro Nacional para la Prevención y el Control del VIH y el Sida </a:t>
            </a:r>
          </a:p>
        </p:txBody>
      </p:sp>
      <p:sp>
        <p:nvSpPr>
          <p:cNvPr id="8" name="Rectángulo 7"/>
          <p:cNvSpPr/>
          <p:nvPr userDrawn="1"/>
        </p:nvSpPr>
        <p:spPr>
          <a:xfrm>
            <a:off x="2120168" y="2168140"/>
            <a:ext cx="4572000" cy="8233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altLang="es-ES" sz="1600" b="1" i="1" dirty="0">
                <a:solidFill>
                  <a:srgbClr val="5D421D"/>
                </a:solidFill>
              </a:rPr>
              <a:t>Otorga</a:t>
            </a:r>
            <a:r>
              <a:rPr lang="es-MX" altLang="es-ES" sz="1600" b="1" i="1" dirty="0">
                <a:solidFill>
                  <a:srgbClr val="333300"/>
                </a:solidFill>
              </a:rPr>
              <a:t> la presente </a:t>
            </a:r>
          </a:p>
          <a:p>
            <a:pPr algn="ctr">
              <a:spcBef>
                <a:spcPct val="50000"/>
              </a:spcBef>
            </a:pPr>
            <a:r>
              <a:rPr lang="es-MX" altLang="es-ES" sz="2100" b="1" i="1" dirty="0">
                <a:solidFill>
                  <a:srgbClr val="333300"/>
                </a:solidFill>
              </a:rPr>
              <a:t>Constancia  </a:t>
            </a:r>
            <a:endParaRPr lang="es-ES" altLang="es-ES" sz="2100" b="1" i="1" dirty="0">
              <a:solidFill>
                <a:srgbClr val="333300"/>
              </a:solidFill>
            </a:endParaRPr>
          </a:p>
        </p:txBody>
      </p:sp>
      <p:sp>
        <p:nvSpPr>
          <p:cNvPr id="9" name="Rectángulo 8"/>
          <p:cNvSpPr/>
          <p:nvPr userDrawn="1"/>
        </p:nvSpPr>
        <p:spPr>
          <a:xfrm>
            <a:off x="67643" y="4068970"/>
            <a:ext cx="885008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500" dirty="0">
                <a:solidFill>
                  <a:srgbClr val="5D421D"/>
                </a:solidFill>
              </a:rPr>
              <a:t>Por su participación en el Curso-Taller realizado en la estado de Tlaxcala los días 24, 25 y 26 de octubre de 2018</a:t>
            </a:r>
          </a:p>
          <a:p>
            <a:pPr algn="ctr"/>
            <a:endParaRPr lang="es-MX" sz="1500" dirty="0">
              <a:solidFill>
                <a:srgbClr val="5D421D"/>
              </a:solidFill>
            </a:endParaRPr>
          </a:p>
          <a:p>
            <a:pPr algn="ctr"/>
            <a:r>
              <a:rPr lang="es-MX" sz="1500" b="1" i="1" dirty="0">
                <a:solidFill>
                  <a:srgbClr val="5D421D"/>
                </a:solidFill>
              </a:rPr>
              <a:t>“El papel de la enfermería en la atención de personas con VIH en los Saih y Capasits”</a:t>
            </a:r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120168" y="188922"/>
            <a:ext cx="1997178" cy="715505"/>
          </a:xfrm>
          <a:prstGeom prst="rect">
            <a:avLst/>
          </a:prstGeom>
        </p:spPr>
      </p:pic>
      <p:sp>
        <p:nvSpPr>
          <p:cNvPr id="13" name="CuadroTexto 12"/>
          <p:cNvSpPr txBox="1"/>
          <p:nvPr userDrawn="1"/>
        </p:nvSpPr>
        <p:spPr>
          <a:xfrm>
            <a:off x="546027" y="5801561"/>
            <a:ext cx="19398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200" dirty="0">
                <a:solidFill>
                  <a:schemeClr val="accent2">
                    <a:lumMod val="50000"/>
                  </a:schemeClr>
                </a:solidFill>
              </a:rPr>
              <a:t>Dra. Patricia E. Uribe Zúñiga</a:t>
            </a:r>
          </a:p>
          <a:p>
            <a:pPr algn="ctr"/>
            <a:r>
              <a:rPr lang="es-MX" sz="900" dirty="0">
                <a:solidFill>
                  <a:schemeClr val="accent2">
                    <a:lumMod val="50000"/>
                  </a:schemeClr>
                </a:solidFill>
              </a:rPr>
              <a:t>Directora General</a:t>
            </a:r>
          </a:p>
          <a:p>
            <a:pPr algn="ctr"/>
            <a:r>
              <a:rPr lang="es-MX" sz="900" dirty="0">
                <a:solidFill>
                  <a:schemeClr val="accent2">
                    <a:lumMod val="50000"/>
                  </a:schemeClr>
                </a:solidFill>
              </a:rPr>
              <a:t>CENSIDA</a:t>
            </a:r>
          </a:p>
        </p:txBody>
      </p:sp>
      <p:sp>
        <p:nvSpPr>
          <p:cNvPr id="14" name="CuadroTexto 13"/>
          <p:cNvSpPr txBox="1"/>
          <p:nvPr userDrawn="1"/>
        </p:nvSpPr>
        <p:spPr>
          <a:xfrm>
            <a:off x="3666912" y="5784104"/>
            <a:ext cx="197759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200" dirty="0">
                <a:solidFill>
                  <a:schemeClr val="accent2">
                    <a:lumMod val="50000"/>
                  </a:schemeClr>
                </a:solidFill>
              </a:rPr>
              <a:t>Dr. Carlos L. Magis Rodríguez</a:t>
            </a:r>
          </a:p>
          <a:p>
            <a:pPr algn="ctr"/>
            <a:r>
              <a:rPr lang="es-MX" sz="900" dirty="0">
                <a:solidFill>
                  <a:schemeClr val="accent2">
                    <a:lumMod val="50000"/>
                  </a:schemeClr>
                </a:solidFill>
              </a:rPr>
              <a:t>Director de Atención Integral</a:t>
            </a:r>
          </a:p>
          <a:p>
            <a:pPr algn="ctr"/>
            <a:r>
              <a:rPr lang="es-MX" sz="900" dirty="0">
                <a:solidFill>
                  <a:schemeClr val="accent2">
                    <a:lumMod val="50000"/>
                  </a:schemeClr>
                </a:solidFill>
              </a:rPr>
              <a:t>CENSIDA</a:t>
            </a:r>
          </a:p>
        </p:txBody>
      </p:sp>
      <p:grpSp>
        <p:nvGrpSpPr>
          <p:cNvPr id="15" name="Grupo 14"/>
          <p:cNvGrpSpPr/>
          <p:nvPr userDrawn="1"/>
        </p:nvGrpSpPr>
        <p:grpSpPr>
          <a:xfrm>
            <a:off x="833215" y="3906241"/>
            <a:ext cx="7477570" cy="45719"/>
            <a:chOff x="0" y="-292"/>
            <a:chExt cx="9144000" cy="225717"/>
          </a:xfrm>
        </p:grpSpPr>
        <p:sp>
          <p:nvSpPr>
            <p:cNvPr id="16" name="Rectángulo 15"/>
            <p:cNvSpPr/>
            <p:nvPr/>
          </p:nvSpPr>
          <p:spPr>
            <a:xfrm>
              <a:off x="0" y="-292"/>
              <a:ext cx="1459562" cy="22571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013"/>
            </a:p>
          </p:txBody>
        </p:sp>
        <p:sp>
          <p:nvSpPr>
            <p:cNvPr id="17" name="Rectángulo 16"/>
            <p:cNvSpPr/>
            <p:nvPr/>
          </p:nvSpPr>
          <p:spPr>
            <a:xfrm>
              <a:off x="1459563" y="0"/>
              <a:ext cx="1515218" cy="22542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013"/>
            </a:p>
          </p:txBody>
        </p:sp>
        <p:sp>
          <p:nvSpPr>
            <p:cNvPr id="18" name="Rectángulo 17"/>
            <p:cNvSpPr/>
            <p:nvPr/>
          </p:nvSpPr>
          <p:spPr>
            <a:xfrm>
              <a:off x="2974780" y="-1"/>
              <a:ext cx="1501804" cy="225425"/>
            </a:xfrm>
            <a:prstGeom prst="rect">
              <a:avLst/>
            </a:prstGeom>
            <a:solidFill>
              <a:srgbClr val="FF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013"/>
            </a:p>
          </p:txBody>
        </p:sp>
        <p:sp>
          <p:nvSpPr>
            <p:cNvPr id="19" name="Rectángulo 18"/>
            <p:cNvSpPr/>
            <p:nvPr/>
          </p:nvSpPr>
          <p:spPr>
            <a:xfrm>
              <a:off x="4476584" y="0"/>
              <a:ext cx="1472976" cy="2254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013"/>
            </a:p>
          </p:txBody>
        </p:sp>
        <p:sp>
          <p:nvSpPr>
            <p:cNvPr id="20" name="Rectángulo 19"/>
            <p:cNvSpPr/>
            <p:nvPr/>
          </p:nvSpPr>
          <p:spPr>
            <a:xfrm>
              <a:off x="5949560" y="-1"/>
              <a:ext cx="1515218" cy="225426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013"/>
            </a:p>
          </p:txBody>
        </p:sp>
        <p:sp>
          <p:nvSpPr>
            <p:cNvPr id="21" name="Rectángulo 20"/>
            <p:cNvSpPr/>
            <p:nvPr/>
          </p:nvSpPr>
          <p:spPr>
            <a:xfrm>
              <a:off x="7464778" y="-1"/>
              <a:ext cx="1679222" cy="2254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013"/>
            </a:p>
          </p:txBody>
        </p:sp>
      </p:grpSp>
      <p:pic>
        <p:nvPicPr>
          <p:cNvPr id="22" name="10 Imagen"/>
          <p:cNvPicPr/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458" y="163253"/>
            <a:ext cx="1485900" cy="778219"/>
          </a:xfrm>
          <a:prstGeom prst="rect">
            <a:avLst/>
          </a:prstGeom>
        </p:spPr>
      </p:pic>
      <p:pic>
        <p:nvPicPr>
          <p:cNvPr id="23" name="1 Imagen" descr="SESA.png"/>
          <p:cNvPicPr/>
          <p:nvPr userDrawn="1"/>
        </p:nvPicPr>
        <p:blipFill>
          <a:blip r:embed="rId7"/>
          <a:stretch>
            <a:fillRect/>
          </a:stretch>
        </p:blipFill>
        <p:spPr>
          <a:xfrm>
            <a:off x="6585064" y="311456"/>
            <a:ext cx="2256155" cy="552450"/>
          </a:xfrm>
          <a:prstGeom prst="rect">
            <a:avLst/>
          </a:prstGeom>
        </p:spPr>
      </p:pic>
      <p:sp>
        <p:nvSpPr>
          <p:cNvPr id="25" name="CuadroTexto 24"/>
          <p:cNvSpPr txBox="1"/>
          <p:nvPr userDrawn="1"/>
        </p:nvSpPr>
        <p:spPr>
          <a:xfrm>
            <a:off x="6367826" y="5782848"/>
            <a:ext cx="22733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200" dirty="0">
                <a:solidFill>
                  <a:schemeClr val="accent2">
                    <a:lumMod val="50000"/>
                  </a:schemeClr>
                </a:solidFill>
              </a:rPr>
              <a:t>Dr. Rene Lima Morales</a:t>
            </a:r>
          </a:p>
          <a:p>
            <a:pPr algn="ctr"/>
            <a:r>
              <a:rPr lang="es-MX" sz="900" dirty="0">
                <a:solidFill>
                  <a:schemeClr val="accent2">
                    <a:lumMod val="50000"/>
                  </a:schemeClr>
                </a:solidFill>
              </a:rPr>
              <a:t>Director de Atención Especializada</a:t>
            </a:r>
            <a:r>
              <a:rPr lang="es-MX" sz="900" baseline="0" dirty="0">
                <a:solidFill>
                  <a:schemeClr val="accent2">
                    <a:lumMod val="50000"/>
                  </a:schemeClr>
                </a:solidFill>
              </a:rPr>
              <a:t> a la Salud</a:t>
            </a:r>
          </a:p>
          <a:p>
            <a:pPr algn="ctr"/>
            <a:r>
              <a:rPr lang="es-MX" sz="900" baseline="0" dirty="0">
                <a:solidFill>
                  <a:schemeClr val="accent2">
                    <a:lumMod val="50000"/>
                  </a:schemeClr>
                </a:solidFill>
              </a:rPr>
              <a:t>Servicios de Salud Tlaxcala</a:t>
            </a:r>
            <a:endParaRPr lang="es-MX" sz="9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459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4ACA0-CBFE-4064-8BB1-A58803E9FEAC}" type="datetimeFigureOut">
              <a:rPr lang="es-MX" smtClean="0"/>
              <a:t>04/02/2021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7650-ED8D-4893-8370-BD1B41A6A9C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87827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B3ECB-0A44-4BB9-847D-5D0EEA12004E}" type="datetimeFigureOut">
              <a:rPr lang="es-MX" smtClean="0"/>
              <a:t>04/02/2021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E8E84-E11E-4741-AFDB-46E1DB389C4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53657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B3ECB-0A44-4BB9-847D-5D0EEA12004E}" type="datetimeFigureOut">
              <a:rPr lang="es-MX" smtClean="0"/>
              <a:t>04/02/2021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E8E84-E11E-4741-AFDB-46E1DB389C4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2526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B3ECB-0A44-4BB9-847D-5D0EEA12004E}" type="datetimeFigureOut">
              <a:rPr lang="es-MX" smtClean="0"/>
              <a:t>04/02/2021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E8E84-E11E-4741-AFDB-46E1DB389C4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49143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B3ECB-0A44-4BB9-847D-5D0EEA12004E}" type="datetimeFigureOut">
              <a:rPr lang="es-MX" smtClean="0"/>
              <a:t>04/02/2021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E8E84-E11E-4741-AFDB-46E1DB389C4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7102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B3ECB-0A44-4BB9-847D-5D0EEA12004E}" type="datetimeFigureOut">
              <a:rPr lang="es-MX" smtClean="0"/>
              <a:t>04/02/2021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E8E84-E11E-4741-AFDB-46E1DB389C4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19823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731AD-747E-48DF-B40B-0F31C2446A0F}" type="datetimeFigureOut">
              <a:rPr lang="es-MX" smtClean="0"/>
              <a:t>04/02/2021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6E6CD-11B0-492E-AF9D-459635D05E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0522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672" r:id="rId3"/>
    <p:sldLayoutId id="214748377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B3ECB-0A44-4BB9-847D-5D0EEA12004E}" type="datetimeFigureOut">
              <a:rPr lang="es-MX" smtClean="0"/>
              <a:t>04/02/2021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E8E84-E11E-4741-AFDB-46E1DB389C4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91760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919246" y="3254274"/>
            <a:ext cx="309571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Aguilar Eloy Margarita</a:t>
            </a:r>
          </a:p>
        </p:txBody>
      </p:sp>
    </p:spTree>
    <p:extLst>
      <p:ext uri="{BB962C8B-B14F-4D97-AF65-F5344CB8AC3E}">
        <p14:creationId xmlns:p14="http://schemas.microsoft.com/office/powerpoint/2010/main" val="19900287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51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14421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96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562728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982204" y="3254275"/>
            <a:ext cx="262046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Martínez Tello Anel</a:t>
            </a:r>
          </a:p>
        </p:txBody>
      </p:sp>
    </p:spTree>
    <p:extLst>
      <p:ext uri="{BB962C8B-B14F-4D97-AF65-F5344CB8AC3E}">
        <p14:creationId xmlns:p14="http://schemas.microsoft.com/office/powerpoint/2010/main" val="65956126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97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38681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44883" y="3254275"/>
            <a:ext cx="381027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Medina Zárate Ma  Alejandra</a:t>
            </a:r>
          </a:p>
        </p:txBody>
      </p:sp>
    </p:spTree>
    <p:extLst>
      <p:ext uri="{BB962C8B-B14F-4D97-AF65-F5344CB8AC3E}">
        <p14:creationId xmlns:p14="http://schemas.microsoft.com/office/powerpoint/2010/main" val="1905386293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98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521644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44883" y="3254275"/>
            <a:ext cx="3369833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Mejía Castrejón Jessica </a:t>
            </a:r>
          </a:p>
        </p:txBody>
      </p:sp>
    </p:spTree>
    <p:extLst>
      <p:ext uri="{BB962C8B-B14F-4D97-AF65-F5344CB8AC3E}">
        <p14:creationId xmlns:p14="http://schemas.microsoft.com/office/powerpoint/2010/main" val="213467664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99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89088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44883" y="3254275"/>
            <a:ext cx="391607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Meléndez Crespo  Alejandra</a:t>
            </a:r>
          </a:p>
        </p:txBody>
      </p:sp>
    </p:spTree>
    <p:extLst>
      <p:ext uri="{BB962C8B-B14F-4D97-AF65-F5344CB8AC3E}">
        <p14:creationId xmlns:p14="http://schemas.microsoft.com/office/powerpoint/2010/main" val="2528619205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2018-94-6400</a:t>
            </a: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6861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44883" y="3254275"/>
            <a:ext cx="324633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Méndez Yáñez Maricela</a:t>
            </a:r>
          </a:p>
        </p:txBody>
      </p:sp>
    </p:spTree>
    <p:extLst>
      <p:ext uri="{BB962C8B-B14F-4D97-AF65-F5344CB8AC3E}">
        <p14:creationId xmlns:p14="http://schemas.microsoft.com/office/powerpoint/2010/main" val="11994689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865090" y="3164821"/>
            <a:ext cx="292381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Avena Peralta Arcelia</a:t>
            </a:r>
          </a:p>
        </p:txBody>
      </p:sp>
    </p:spTree>
    <p:extLst>
      <p:ext uri="{BB962C8B-B14F-4D97-AF65-F5344CB8AC3E}">
        <p14:creationId xmlns:p14="http://schemas.microsoft.com/office/powerpoint/2010/main" val="291276473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401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620495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44883" y="3254275"/>
            <a:ext cx="340471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Morales Carcaño Anette</a:t>
            </a:r>
          </a:p>
        </p:txBody>
      </p:sp>
    </p:spTree>
    <p:extLst>
      <p:ext uri="{BB962C8B-B14F-4D97-AF65-F5344CB8AC3E}">
        <p14:creationId xmlns:p14="http://schemas.microsoft.com/office/powerpoint/2010/main" val="144106079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2018-94-6402 </a:t>
            </a:r>
          </a:p>
          <a:p>
            <a:pPr>
              <a:spcAft>
                <a:spcPts val="0"/>
              </a:spcAft>
            </a:pP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05922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44883" y="3254275"/>
            <a:ext cx="386958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Neri Macías  Angélica María</a:t>
            </a:r>
          </a:p>
        </p:txBody>
      </p:sp>
    </p:spTree>
    <p:extLst>
      <p:ext uri="{BB962C8B-B14F-4D97-AF65-F5344CB8AC3E}">
        <p14:creationId xmlns:p14="http://schemas.microsoft.com/office/powerpoint/2010/main" val="735167281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2018-94-6403</a:t>
            </a: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443815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346100" y="3264214"/>
            <a:ext cx="4224233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Nigenda Nájera María Del Pilar</a:t>
            </a:r>
          </a:p>
        </p:txBody>
      </p:sp>
    </p:spTree>
    <p:extLst>
      <p:ext uri="{BB962C8B-B14F-4D97-AF65-F5344CB8AC3E}">
        <p14:creationId xmlns:p14="http://schemas.microsoft.com/office/powerpoint/2010/main" val="16362537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2018-94-6404 </a:t>
            </a:r>
          </a:p>
          <a:p>
            <a:pPr>
              <a:spcAft>
                <a:spcPts val="0"/>
              </a:spcAft>
            </a:pP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06500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44883" y="3254275"/>
            <a:ext cx="386958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Ochoa Pérez María Cristina</a:t>
            </a:r>
          </a:p>
        </p:txBody>
      </p:sp>
    </p:spTree>
    <p:extLst>
      <p:ext uri="{BB962C8B-B14F-4D97-AF65-F5344CB8AC3E}">
        <p14:creationId xmlns:p14="http://schemas.microsoft.com/office/powerpoint/2010/main" val="1008918405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2018-94-6405 </a:t>
            </a:r>
          </a:p>
          <a:p>
            <a:pPr>
              <a:spcAft>
                <a:spcPts val="0"/>
              </a:spcAft>
            </a:pP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94409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44883" y="3254275"/>
            <a:ext cx="391325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Ortiz Gómez María del Roció</a:t>
            </a:r>
          </a:p>
        </p:txBody>
      </p:sp>
    </p:spTree>
    <p:extLst>
      <p:ext uri="{BB962C8B-B14F-4D97-AF65-F5344CB8AC3E}">
        <p14:creationId xmlns:p14="http://schemas.microsoft.com/office/powerpoint/2010/main" val="3832699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52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46889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2018-94-6406 </a:t>
            </a:r>
          </a:p>
          <a:p>
            <a:pPr>
              <a:spcAft>
                <a:spcPts val="0"/>
              </a:spcAft>
            </a:pP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05037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44883" y="3254275"/>
            <a:ext cx="358745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Pérez Basulto Ma. Victoria</a:t>
            </a:r>
          </a:p>
        </p:txBody>
      </p:sp>
    </p:spTree>
    <p:extLst>
      <p:ext uri="{BB962C8B-B14F-4D97-AF65-F5344CB8AC3E}">
        <p14:creationId xmlns:p14="http://schemas.microsoft.com/office/powerpoint/2010/main" val="721129932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2018-94-6407 </a:t>
            </a:r>
          </a:p>
          <a:p>
            <a:pPr>
              <a:spcAft>
                <a:spcPts val="0"/>
              </a:spcAft>
            </a:pP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315606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644275" y="3184701"/>
            <a:ext cx="355257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Pérez González  Josefina</a:t>
            </a:r>
          </a:p>
        </p:txBody>
      </p:sp>
    </p:spTree>
    <p:extLst>
      <p:ext uri="{BB962C8B-B14F-4D97-AF65-F5344CB8AC3E}">
        <p14:creationId xmlns:p14="http://schemas.microsoft.com/office/powerpoint/2010/main" val="1134583322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2018-94-6408 </a:t>
            </a:r>
          </a:p>
          <a:p>
            <a:pPr>
              <a:spcAft>
                <a:spcPts val="0"/>
              </a:spcAft>
            </a:pP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2912296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415675" y="3244336"/>
            <a:ext cx="4196983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Pérez Larios Daniel Fernando </a:t>
            </a:r>
          </a:p>
        </p:txBody>
      </p:sp>
    </p:spTree>
    <p:extLst>
      <p:ext uri="{BB962C8B-B14F-4D97-AF65-F5344CB8AC3E}">
        <p14:creationId xmlns:p14="http://schemas.microsoft.com/office/powerpoint/2010/main" val="1921063919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2018-94-6409</a:t>
            </a:r>
          </a:p>
          <a:p>
            <a:pPr>
              <a:spcAft>
                <a:spcPts val="0"/>
              </a:spcAft>
            </a:pPr>
            <a:endParaRPr lang="es-ES" sz="1400" b="1" kern="1400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74164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664153" y="3184701"/>
            <a:ext cx="326563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Pérez Prado María Cruz</a:t>
            </a:r>
          </a:p>
        </p:txBody>
      </p:sp>
    </p:spTree>
    <p:extLst>
      <p:ext uri="{BB962C8B-B14F-4D97-AF65-F5344CB8AC3E}">
        <p14:creationId xmlns:p14="http://schemas.microsoft.com/office/powerpoint/2010/main" val="2430522787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2018-94-6410</a:t>
            </a: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861711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44883" y="3254275"/>
            <a:ext cx="398019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Quijano Ortiz César Alonso</a:t>
            </a:r>
          </a:p>
        </p:txBody>
      </p:sp>
    </p:spTree>
    <p:extLst>
      <p:ext uri="{BB962C8B-B14F-4D97-AF65-F5344CB8AC3E}">
        <p14:creationId xmlns:p14="http://schemas.microsoft.com/office/powerpoint/2010/main" val="845067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149795" y="3174760"/>
            <a:ext cx="468109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Azuara Otero María de los Ángeles</a:t>
            </a:r>
          </a:p>
        </p:txBody>
      </p:sp>
    </p:spTree>
    <p:extLst>
      <p:ext uri="{BB962C8B-B14F-4D97-AF65-F5344CB8AC3E}">
        <p14:creationId xmlns:p14="http://schemas.microsoft.com/office/powerpoint/2010/main" val="259710750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</a:t>
            </a:r>
            <a:r>
              <a:rPr lang="es-MX" sz="1400" b="1" kern="1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11</a:t>
            </a: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880494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44883" y="3254275"/>
            <a:ext cx="382951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Ramírez González Claudia</a:t>
            </a:r>
          </a:p>
        </p:txBody>
      </p:sp>
    </p:spTree>
    <p:extLst>
      <p:ext uri="{BB962C8B-B14F-4D97-AF65-F5344CB8AC3E}">
        <p14:creationId xmlns:p14="http://schemas.microsoft.com/office/powerpoint/2010/main" val="2237241339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2018-94-6412 </a:t>
            </a:r>
          </a:p>
          <a:p>
            <a:pPr>
              <a:spcAft>
                <a:spcPts val="0"/>
              </a:spcAft>
            </a:pP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180892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833117" y="3194640"/>
            <a:ext cx="3009093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Rivera Trejo Claudia</a:t>
            </a:r>
          </a:p>
        </p:txBody>
      </p:sp>
    </p:spTree>
    <p:extLst>
      <p:ext uri="{BB962C8B-B14F-4D97-AF65-F5344CB8AC3E}">
        <p14:creationId xmlns:p14="http://schemas.microsoft.com/office/powerpoint/2010/main" val="1439530290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413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618725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723787" y="3164823"/>
            <a:ext cx="316304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Robles Flores Beatriz</a:t>
            </a:r>
          </a:p>
        </p:txBody>
      </p:sp>
    </p:spTree>
    <p:extLst>
      <p:ext uri="{BB962C8B-B14F-4D97-AF65-F5344CB8AC3E}">
        <p14:creationId xmlns:p14="http://schemas.microsoft.com/office/powerpoint/2010/main" val="1699538163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2018-94-6414</a:t>
            </a: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901267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852996" y="3184701"/>
            <a:ext cx="297068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Rodelo Ruíz Felícitas</a:t>
            </a:r>
          </a:p>
        </p:txBody>
      </p:sp>
    </p:spTree>
    <p:extLst>
      <p:ext uri="{BB962C8B-B14F-4D97-AF65-F5344CB8AC3E}">
        <p14:creationId xmlns:p14="http://schemas.microsoft.com/office/powerpoint/2010/main" val="1912137843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2018-94-6415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427402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405735" y="3144945"/>
            <a:ext cx="382027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Rodríguez Romero Maricela</a:t>
            </a:r>
          </a:p>
        </p:txBody>
      </p:sp>
    </p:spTree>
    <p:extLst>
      <p:ext uri="{BB962C8B-B14F-4D97-AF65-F5344CB8AC3E}">
        <p14:creationId xmlns:p14="http://schemas.microsoft.com/office/powerpoint/2010/main" val="12203138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788500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2018-94-6416</a:t>
            </a: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793348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488575" y="3154882"/>
            <a:ext cx="380424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Román Brito Karen Mariana</a:t>
            </a:r>
          </a:p>
        </p:txBody>
      </p:sp>
    </p:spTree>
    <p:extLst>
      <p:ext uri="{BB962C8B-B14F-4D97-AF65-F5344CB8AC3E}">
        <p14:creationId xmlns:p14="http://schemas.microsoft.com/office/powerpoint/2010/main" val="1411186999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2018-94-6417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392667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622089" y="3194639"/>
            <a:ext cx="353936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Romero Jiménez Verónica</a:t>
            </a:r>
          </a:p>
        </p:txBody>
      </p:sp>
    </p:spTree>
    <p:extLst>
      <p:ext uri="{BB962C8B-B14F-4D97-AF65-F5344CB8AC3E}">
        <p14:creationId xmlns:p14="http://schemas.microsoft.com/office/powerpoint/2010/main" val="2617219632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641692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622089" y="3194639"/>
            <a:ext cx="387958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Ruelas Bravo  Brenda Roció</a:t>
            </a:r>
          </a:p>
        </p:txBody>
      </p:sp>
    </p:spTree>
    <p:extLst>
      <p:ext uri="{BB962C8B-B14F-4D97-AF65-F5344CB8AC3E}">
        <p14:creationId xmlns:p14="http://schemas.microsoft.com/office/powerpoint/2010/main" val="304920438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2018-94-6419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849090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622089" y="3194639"/>
            <a:ext cx="334380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Ruiz Herrera  Ana Karen </a:t>
            </a:r>
          </a:p>
        </p:txBody>
      </p:sp>
    </p:spTree>
    <p:extLst>
      <p:ext uri="{BB962C8B-B14F-4D97-AF65-F5344CB8AC3E}">
        <p14:creationId xmlns:p14="http://schemas.microsoft.com/office/powerpoint/2010/main" val="3386421011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2018-94-6420</a:t>
            </a: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915053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059410" y="3194638"/>
            <a:ext cx="277672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Ruiz Ruiz Dora Luz </a:t>
            </a:r>
          </a:p>
        </p:txBody>
      </p:sp>
    </p:spTree>
    <p:extLst>
      <p:ext uri="{BB962C8B-B14F-4D97-AF65-F5344CB8AC3E}">
        <p14:creationId xmlns:p14="http://schemas.microsoft.com/office/powerpoint/2010/main" val="11318163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205702" y="3224455"/>
            <a:ext cx="437171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Barrera Juárez Claudia Angélica</a:t>
            </a:r>
          </a:p>
        </p:txBody>
      </p:sp>
    </p:spTree>
    <p:extLst>
      <p:ext uri="{BB962C8B-B14F-4D97-AF65-F5344CB8AC3E}">
        <p14:creationId xmlns:p14="http://schemas.microsoft.com/office/powerpoint/2010/main" val="2406245066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2018-94-6421</a:t>
            </a: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912889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323915" y="3204578"/>
            <a:ext cx="414209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Sánchez Chin David Alejandro</a:t>
            </a:r>
          </a:p>
        </p:txBody>
      </p:sp>
      <p:sp>
        <p:nvSpPr>
          <p:cNvPr id="3" name="Rectángulo 2"/>
          <p:cNvSpPr/>
          <p:nvPr/>
        </p:nvSpPr>
        <p:spPr>
          <a:xfrm>
            <a:off x="3115542" y="2916342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36284000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2018-94-6422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355475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353733" y="3214517"/>
            <a:ext cx="425751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Sandoval Lara Teresa de Jesús</a:t>
            </a:r>
          </a:p>
        </p:txBody>
      </p:sp>
    </p:spTree>
    <p:extLst>
      <p:ext uri="{BB962C8B-B14F-4D97-AF65-F5344CB8AC3E}">
        <p14:creationId xmlns:p14="http://schemas.microsoft.com/office/powerpoint/2010/main" val="785830957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2018-94-6423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224891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661845" y="3125065"/>
            <a:ext cx="3401893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Saunier Braya Elizabeth </a:t>
            </a:r>
          </a:p>
        </p:txBody>
      </p:sp>
    </p:spTree>
    <p:extLst>
      <p:ext uri="{BB962C8B-B14F-4D97-AF65-F5344CB8AC3E}">
        <p14:creationId xmlns:p14="http://schemas.microsoft.com/office/powerpoint/2010/main" val="4265326901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2018-94-6424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10443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92272" y="3125065"/>
            <a:ext cx="393370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Tafolla Figueroa Laura Elena</a:t>
            </a:r>
          </a:p>
        </p:txBody>
      </p:sp>
    </p:spTree>
    <p:extLst>
      <p:ext uri="{BB962C8B-B14F-4D97-AF65-F5344CB8AC3E}">
        <p14:creationId xmlns:p14="http://schemas.microsoft.com/office/powerpoint/2010/main" val="2621368847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2018-94-6425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915554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820871" y="3154882"/>
            <a:ext cx="304564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Torres Ramos Carlos</a:t>
            </a:r>
          </a:p>
        </p:txBody>
      </p:sp>
    </p:spTree>
    <p:extLst>
      <p:ext uri="{BB962C8B-B14F-4D97-AF65-F5344CB8AC3E}">
        <p14:creationId xmlns:p14="http://schemas.microsoft.com/office/powerpoint/2010/main" val="3593116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54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128295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2018-94-6426</a:t>
            </a: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54260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72393" y="3115126"/>
            <a:ext cx="367164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Torrez Vazquez Ana Laura </a:t>
            </a:r>
          </a:p>
        </p:txBody>
      </p:sp>
    </p:spTree>
    <p:extLst>
      <p:ext uri="{BB962C8B-B14F-4D97-AF65-F5344CB8AC3E}">
        <p14:creationId xmlns:p14="http://schemas.microsoft.com/office/powerpoint/2010/main" val="1952808342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2018-94-6427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611075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92272" y="3085309"/>
            <a:ext cx="349768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Vázquez Acero Elizabeth</a:t>
            </a:r>
          </a:p>
        </p:txBody>
      </p:sp>
    </p:spTree>
    <p:extLst>
      <p:ext uri="{BB962C8B-B14F-4D97-AF65-F5344CB8AC3E}">
        <p14:creationId xmlns:p14="http://schemas.microsoft.com/office/powerpoint/2010/main" val="2076397796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2018-94-6428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141756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72393" y="3115126"/>
            <a:ext cx="367164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Vega Olvera Santa Teresa</a:t>
            </a:r>
          </a:p>
        </p:txBody>
      </p:sp>
    </p:spTree>
    <p:extLst>
      <p:ext uri="{BB962C8B-B14F-4D97-AF65-F5344CB8AC3E}">
        <p14:creationId xmlns:p14="http://schemas.microsoft.com/office/powerpoint/2010/main" val="4109940653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2018-9429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143505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72393" y="3115126"/>
            <a:ext cx="323280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Venegas Cháirez Abril </a:t>
            </a:r>
          </a:p>
        </p:txBody>
      </p:sp>
    </p:spTree>
    <p:extLst>
      <p:ext uri="{BB962C8B-B14F-4D97-AF65-F5344CB8AC3E}">
        <p14:creationId xmlns:p14="http://schemas.microsoft.com/office/powerpoint/2010/main" val="1155303214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2018-94-6430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043972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72393" y="3115126"/>
            <a:ext cx="323280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Yáñez Cubillo Bárbara </a:t>
            </a:r>
          </a:p>
        </p:txBody>
      </p:sp>
    </p:spTree>
    <p:extLst>
      <p:ext uri="{BB962C8B-B14F-4D97-AF65-F5344CB8AC3E}">
        <p14:creationId xmlns:p14="http://schemas.microsoft.com/office/powerpoint/2010/main" val="41114536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474149" y="3144941"/>
            <a:ext cx="404219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Barrera Juárez Yurith Yecenia</a:t>
            </a:r>
          </a:p>
        </p:txBody>
      </p:sp>
    </p:spTree>
    <p:extLst>
      <p:ext uri="{BB962C8B-B14F-4D97-AF65-F5344CB8AC3E}">
        <p14:creationId xmlns:p14="http://schemas.microsoft.com/office/powerpoint/2010/main" val="1062212453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2018-94-6431</a:t>
            </a: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109402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681723" y="3135004"/>
            <a:ext cx="303159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Zandate Flores Lidia</a:t>
            </a:r>
          </a:p>
        </p:txBody>
      </p:sp>
    </p:spTree>
    <p:extLst>
      <p:ext uri="{BB962C8B-B14F-4D97-AF65-F5344CB8AC3E}">
        <p14:creationId xmlns:p14="http://schemas.microsoft.com/office/powerpoint/2010/main" val="65069215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2018-94-6432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935726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323916" y="3254274"/>
            <a:ext cx="418255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Zúñiga Muñoz Martha Rosaura</a:t>
            </a:r>
          </a:p>
        </p:txBody>
      </p:sp>
    </p:spTree>
    <p:extLst>
      <p:ext uri="{BB962C8B-B14F-4D97-AF65-F5344CB8AC3E}">
        <p14:creationId xmlns:p14="http://schemas.microsoft.com/office/powerpoint/2010/main" val="3830754420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2018-94-6433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8918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55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0232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947809" y="3125064"/>
            <a:ext cx="289047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Brito López Victorina</a:t>
            </a:r>
          </a:p>
        </p:txBody>
      </p:sp>
    </p:spTree>
    <p:extLst>
      <p:ext uri="{BB962C8B-B14F-4D97-AF65-F5344CB8AC3E}">
        <p14:creationId xmlns:p14="http://schemas.microsoft.com/office/powerpoint/2010/main" val="910857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2018-94-6347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3466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</a:t>
            </a:r>
            <a:r>
              <a:rPr lang="es-MX" sz="1400" b="1" kern="1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6</a:t>
            </a:r>
          </a:p>
          <a:p>
            <a:endParaRPr lang="es-MX" sz="14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5351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773298" y="3125064"/>
            <a:ext cx="305724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dirty="0">
                <a:solidFill>
                  <a:srgbClr val="5D421D"/>
                </a:solidFill>
              </a:rPr>
              <a:t> </a:t>
            </a:r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Cabrera  García Isidro</a:t>
            </a:r>
          </a:p>
        </p:txBody>
      </p:sp>
    </p:spTree>
    <p:extLst>
      <p:ext uri="{BB962C8B-B14F-4D97-AF65-F5344CB8AC3E}">
        <p14:creationId xmlns:p14="http://schemas.microsoft.com/office/powerpoint/2010/main" val="24859407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57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9288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474338" y="3194637"/>
            <a:ext cx="383630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Campuzano Serrano Sugey </a:t>
            </a:r>
          </a:p>
        </p:txBody>
      </p:sp>
    </p:spTree>
    <p:extLst>
      <p:ext uri="{BB962C8B-B14F-4D97-AF65-F5344CB8AC3E}">
        <p14:creationId xmlns:p14="http://schemas.microsoft.com/office/powerpoint/2010/main" val="6297843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6080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615577" y="3204578"/>
            <a:ext cx="411843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Canul Mata Patricia Candelaria</a:t>
            </a:r>
          </a:p>
        </p:txBody>
      </p:sp>
    </p:spTree>
    <p:extLst>
      <p:ext uri="{BB962C8B-B14F-4D97-AF65-F5344CB8AC3E}">
        <p14:creationId xmlns:p14="http://schemas.microsoft.com/office/powerpoint/2010/main" val="18170063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59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5211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399600" y="3216188"/>
            <a:ext cx="4132093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altLang="es-ES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Cauich Tamayo Jorge Antonio</a:t>
            </a:r>
          </a:p>
        </p:txBody>
      </p:sp>
    </p:spTree>
    <p:extLst>
      <p:ext uri="{BB962C8B-B14F-4D97-AF65-F5344CB8AC3E}">
        <p14:creationId xmlns:p14="http://schemas.microsoft.com/office/powerpoint/2010/main" val="37338052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60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2737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004348" y="3216188"/>
            <a:ext cx="292259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altLang="es-ES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Cetz Hau Julio Rafael</a:t>
            </a:r>
          </a:p>
        </p:txBody>
      </p:sp>
    </p:spTree>
    <p:extLst>
      <p:ext uri="{BB962C8B-B14F-4D97-AF65-F5344CB8AC3E}">
        <p14:creationId xmlns:p14="http://schemas.microsoft.com/office/powerpoint/2010/main" val="2689078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873177" y="3174760"/>
            <a:ext cx="329885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Alejandre Villar Augusto</a:t>
            </a:r>
          </a:p>
        </p:txBody>
      </p:sp>
    </p:spTree>
    <p:extLst>
      <p:ext uri="{BB962C8B-B14F-4D97-AF65-F5344CB8AC3E}">
        <p14:creationId xmlns:p14="http://schemas.microsoft.com/office/powerpoint/2010/main" val="22766838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61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062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55507" y="3216188"/>
            <a:ext cx="382027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altLang="es-ES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Contreras Márquez Claudia </a:t>
            </a:r>
          </a:p>
        </p:txBody>
      </p:sp>
    </p:spTree>
    <p:extLst>
      <p:ext uri="{BB962C8B-B14F-4D97-AF65-F5344CB8AC3E}">
        <p14:creationId xmlns:p14="http://schemas.microsoft.com/office/powerpoint/2010/main" val="20711975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62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161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168656" y="3216188"/>
            <a:ext cx="259398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altLang="es-ES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Cruz Pérez Fabiola</a:t>
            </a:r>
          </a:p>
        </p:txBody>
      </p:sp>
    </p:spTree>
    <p:extLst>
      <p:ext uri="{BB962C8B-B14F-4D97-AF65-F5344CB8AC3E}">
        <p14:creationId xmlns:p14="http://schemas.microsoft.com/office/powerpoint/2010/main" val="24016595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63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0103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805961" y="3216188"/>
            <a:ext cx="331937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altLang="es-ES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Cruz Pérez Teyde Aurea </a:t>
            </a:r>
          </a:p>
        </p:txBody>
      </p:sp>
    </p:spTree>
    <p:extLst>
      <p:ext uri="{BB962C8B-B14F-4D97-AF65-F5344CB8AC3E}">
        <p14:creationId xmlns:p14="http://schemas.microsoft.com/office/powerpoint/2010/main" val="27312759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64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4150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241474" y="3226127"/>
            <a:ext cx="420980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altLang="es-ES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Curiel Pérez María Concepción</a:t>
            </a:r>
          </a:p>
        </p:txBody>
      </p:sp>
    </p:spTree>
    <p:extLst>
      <p:ext uri="{BB962C8B-B14F-4D97-AF65-F5344CB8AC3E}">
        <p14:creationId xmlns:p14="http://schemas.microsoft.com/office/powerpoint/2010/main" val="20946829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65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6698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366694" y="3176432"/>
            <a:ext cx="366119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altLang="es-ES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David Gómez  Ana Catalina</a:t>
            </a:r>
          </a:p>
        </p:txBody>
      </p:sp>
    </p:spTree>
    <p:extLst>
      <p:ext uri="{BB962C8B-B14F-4D97-AF65-F5344CB8AC3E}">
        <p14:creationId xmlns:p14="http://schemas.microsoft.com/office/powerpoint/2010/main" val="3089154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2018-94-6348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4347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66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6392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258623" y="3166493"/>
            <a:ext cx="261283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altLang="es-ES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Dávila Vela Estela</a:t>
            </a:r>
          </a:p>
        </p:txBody>
      </p:sp>
    </p:spTree>
    <p:extLst>
      <p:ext uri="{BB962C8B-B14F-4D97-AF65-F5344CB8AC3E}">
        <p14:creationId xmlns:p14="http://schemas.microsoft.com/office/powerpoint/2010/main" val="6981976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67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30273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905496" y="3166493"/>
            <a:ext cx="531908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altLang="es-ES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La Luz García Hortensia Guillermina</a:t>
            </a:r>
          </a:p>
        </p:txBody>
      </p:sp>
    </p:spTree>
    <p:extLst>
      <p:ext uri="{BB962C8B-B14F-4D97-AF65-F5344CB8AC3E}">
        <p14:creationId xmlns:p14="http://schemas.microsoft.com/office/powerpoint/2010/main" val="274386515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9442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68530" y="3166493"/>
            <a:ext cx="399301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altLang="es-ES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Díaz Villanueva Juan Manuel </a:t>
            </a:r>
          </a:p>
        </p:txBody>
      </p:sp>
    </p:spTree>
    <p:extLst>
      <p:ext uri="{BB962C8B-B14F-4D97-AF65-F5344CB8AC3E}">
        <p14:creationId xmlns:p14="http://schemas.microsoft.com/office/powerpoint/2010/main" val="404183637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69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50207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070605" y="3166493"/>
            <a:ext cx="498886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altLang="es-ES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Domínguez Sánchez Cinthya Melissa</a:t>
            </a:r>
          </a:p>
        </p:txBody>
      </p:sp>
    </p:spTree>
    <p:extLst>
      <p:ext uri="{BB962C8B-B14F-4D97-AF65-F5344CB8AC3E}">
        <p14:creationId xmlns:p14="http://schemas.microsoft.com/office/powerpoint/2010/main" val="323718182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70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15971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35152" y="3186372"/>
            <a:ext cx="394050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altLang="es-ES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Espinosa Reyes Elena Rocío</a:t>
            </a:r>
          </a:p>
        </p:txBody>
      </p:sp>
    </p:spTree>
    <p:extLst>
      <p:ext uri="{BB962C8B-B14F-4D97-AF65-F5344CB8AC3E}">
        <p14:creationId xmlns:p14="http://schemas.microsoft.com/office/powerpoint/2010/main" val="1193484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690331" y="3174760"/>
            <a:ext cx="343876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 </a:t>
            </a:r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Arias Medina Sara Emilia</a:t>
            </a:r>
          </a:p>
        </p:txBody>
      </p:sp>
    </p:spTree>
    <p:extLst>
      <p:ext uri="{BB962C8B-B14F-4D97-AF65-F5344CB8AC3E}">
        <p14:creationId xmlns:p14="http://schemas.microsoft.com/office/powerpoint/2010/main" val="54313163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71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71533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317017" y="3216188"/>
            <a:ext cx="445628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altLang="es-ES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Fernández Telis María Guadalupe</a:t>
            </a:r>
          </a:p>
        </p:txBody>
      </p:sp>
    </p:spTree>
    <p:extLst>
      <p:ext uri="{BB962C8B-B14F-4D97-AF65-F5344CB8AC3E}">
        <p14:creationId xmlns:p14="http://schemas.microsoft.com/office/powerpoint/2010/main" val="193309354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72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28831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657617" y="3206250"/>
            <a:ext cx="353654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altLang="es-ES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Gallegos Betanzos Selene</a:t>
            </a:r>
          </a:p>
        </p:txBody>
      </p:sp>
    </p:spTree>
    <p:extLst>
      <p:ext uri="{BB962C8B-B14F-4D97-AF65-F5344CB8AC3E}">
        <p14:creationId xmlns:p14="http://schemas.microsoft.com/office/powerpoint/2010/main" val="227454763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71701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412358" y="3206250"/>
            <a:ext cx="402706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altLang="es-ES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García Fuentes Norma Beatriz</a:t>
            </a:r>
          </a:p>
        </p:txBody>
      </p:sp>
    </p:spTree>
    <p:extLst>
      <p:ext uri="{BB962C8B-B14F-4D97-AF65-F5344CB8AC3E}">
        <p14:creationId xmlns:p14="http://schemas.microsoft.com/office/powerpoint/2010/main" val="229322451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74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77254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051779" y="3174760"/>
            <a:ext cx="272863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García Salinas Inés</a:t>
            </a:r>
          </a:p>
        </p:txBody>
      </p:sp>
    </p:spTree>
    <p:extLst>
      <p:ext uri="{BB962C8B-B14F-4D97-AF65-F5344CB8AC3E}">
        <p14:creationId xmlns:p14="http://schemas.microsoft.com/office/powerpoint/2010/main" val="300827911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75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15027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385858" y="3135004"/>
            <a:ext cx="402026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García Villanueva Rosa Elena</a:t>
            </a:r>
          </a:p>
        </p:txBody>
      </p:sp>
    </p:spTree>
    <p:extLst>
      <p:ext uri="{BB962C8B-B14F-4D97-AF65-F5344CB8AC3E}">
        <p14:creationId xmlns:p14="http://schemas.microsoft.com/office/powerpoint/2010/main" val="20879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2018-94-6349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82335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76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662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674093" y="3115126"/>
            <a:ext cx="319792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Garnica León Alejandra</a:t>
            </a:r>
          </a:p>
        </p:txBody>
      </p:sp>
    </p:spTree>
    <p:extLst>
      <p:ext uri="{BB962C8B-B14F-4D97-AF65-F5344CB8AC3E}">
        <p14:creationId xmlns:p14="http://schemas.microsoft.com/office/powerpoint/2010/main" val="115602626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77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9546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296406" y="3184700"/>
            <a:ext cx="412164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Gómez Ramos Susana Olivia</a:t>
            </a:r>
          </a:p>
        </p:txBody>
      </p:sp>
    </p:spTree>
    <p:extLst>
      <p:ext uri="{BB962C8B-B14F-4D97-AF65-F5344CB8AC3E}">
        <p14:creationId xmlns:p14="http://schemas.microsoft.com/office/powerpoint/2010/main" val="421941464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14209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654215" y="3164821"/>
            <a:ext cx="353814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González Coyotzí Beatriz</a:t>
            </a:r>
          </a:p>
        </p:txBody>
      </p:sp>
    </p:spTree>
    <p:extLst>
      <p:ext uri="{BB962C8B-B14F-4D97-AF65-F5344CB8AC3E}">
        <p14:creationId xmlns:p14="http://schemas.microsoft.com/office/powerpoint/2010/main" val="410504510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79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99540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365980" y="3214517"/>
            <a:ext cx="417095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González Ramírez Luz Adriana</a:t>
            </a:r>
          </a:p>
        </p:txBody>
      </p:sp>
    </p:spTree>
    <p:extLst>
      <p:ext uri="{BB962C8B-B14F-4D97-AF65-F5344CB8AC3E}">
        <p14:creationId xmlns:p14="http://schemas.microsoft.com/office/powerpoint/2010/main" val="50459894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80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94670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365980" y="3214517"/>
            <a:ext cx="417095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Grahanda Cruz Martha Sheila</a:t>
            </a:r>
          </a:p>
        </p:txBody>
      </p:sp>
    </p:spTree>
    <p:extLst>
      <p:ext uri="{BB962C8B-B14F-4D97-AF65-F5344CB8AC3E}">
        <p14:creationId xmlns:p14="http://schemas.microsoft.com/office/powerpoint/2010/main" val="461171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191786" y="3125065"/>
            <a:ext cx="418217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Armenta Pinacho María  Teresa</a:t>
            </a:r>
          </a:p>
        </p:txBody>
      </p:sp>
    </p:spTree>
    <p:extLst>
      <p:ext uri="{BB962C8B-B14F-4D97-AF65-F5344CB8AC3E}">
        <p14:creationId xmlns:p14="http://schemas.microsoft.com/office/powerpoint/2010/main" val="51103855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81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08651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365980" y="3214517"/>
            <a:ext cx="417095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Guía Hernández María Azucena</a:t>
            </a:r>
          </a:p>
        </p:txBody>
      </p:sp>
    </p:spTree>
    <p:extLst>
      <p:ext uri="{BB962C8B-B14F-4D97-AF65-F5344CB8AC3E}">
        <p14:creationId xmlns:p14="http://schemas.microsoft.com/office/powerpoint/2010/main" val="98553826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82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9262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067806" y="3204578"/>
            <a:ext cx="500169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Hernández Sánchez Saira Magdalena</a:t>
            </a:r>
          </a:p>
        </p:txBody>
      </p:sp>
    </p:spTree>
    <p:extLst>
      <p:ext uri="{BB962C8B-B14F-4D97-AF65-F5344CB8AC3E}">
        <p14:creationId xmlns:p14="http://schemas.microsoft.com/office/powerpoint/2010/main" val="141497603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83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61247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415675" y="3204578"/>
            <a:ext cx="366279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Huante Vallejo Daira Itsuri</a:t>
            </a:r>
          </a:p>
        </p:txBody>
      </p:sp>
    </p:spTree>
    <p:extLst>
      <p:ext uri="{BB962C8B-B14F-4D97-AF65-F5344CB8AC3E}">
        <p14:creationId xmlns:p14="http://schemas.microsoft.com/office/powerpoint/2010/main" val="301195038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84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78316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067805" y="3135003"/>
            <a:ext cx="482215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Landa Hernández María del Carmen</a:t>
            </a:r>
          </a:p>
        </p:txBody>
      </p:sp>
    </p:spTree>
    <p:extLst>
      <p:ext uri="{BB962C8B-B14F-4D97-AF65-F5344CB8AC3E}">
        <p14:creationId xmlns:p14="http://schemas.microsoft.com/office/powerpoint/2010/main" val="93456551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85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2972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25004" y="3144943"/>
            <a:ext cx="379264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Lara Bustamante Ana María</a:t>
            </a:r>
          </a:p>
        </p:txBody>
      </p:sp>
    </p:spTree>
    <p:extLst>
      <p:ext uri="{BB962C8B-B14F-4D97-AF65-F5344CB8AC3E}">
        <p14:creationId xmlns:p14="http://schemas.microsoft.com/office/powerpoint/2010/main" val="4176150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50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48147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86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47705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425612" y="3174761"/>
            <a:ext cx="404630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Lavariega Delgado Enriqueta</a:t>
            </a:r>
          </a:p>
        </p:txBody>
      </p:sp>
    </p:spTree>
    <p:extLst>
      <p:ext uri="{BB962C8B-B14F-4D97-AF65-F5344CB8AC3E}">
        <p14:creationId xmlns:p14="http://schemas.microsoft.com/office/powerpoint/2010/main" val="168205758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87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03550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614456" y="3174760"/>
            <a:ext cx="332494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Ledezma Meneses Eva</a:t>
            </a:r>
          </a:p>
        </p:txBody>
      </p:sp>
    </p:spTree>
    <p:extLst>
      <p:ext uri="{BB962C8B-B14F-4D97-AF65-F5344CB8AC3E}">
        <p14:creationId xmlns:p14="http://schemas.microsoft.com/office/powerpoint/2010/main" val="297610011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88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33918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057864" y="3204578"/>
            <a:ext cx="400622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León Juárez  Eddie Antonio</a:t>
            </a:r>
          </a:p>
        </p:txBody>
      </p:sp>
    </p:spTree>
    <p:extLst>
      <p:ext uri="{BB962C8B-B14F-4D97-AF65-F5344CB8AC3E}">
        <p14:creationId xmlns:p14="http://schemas.microsoft.com/office/powerpoint/2010/main" val="210634036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89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05350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803299" y="3174760"/>
            <a:ext cx="325723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Lima Ahuactzin Minerva</a:t>
            </a:r>
          </a:p>
        </p:txBody>
      </p:sp>
    </p:spTree>
    <p:extLst>
      <p:ext uri="{BB962C8B-B14F-4D97-AF65-F5344CB8AC3E}">
        <p14:creationId xmlns:p14="http://schemas.microsoft.com/office/powerpoint/2010/main" val="31282226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90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23526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34942" y="3154883"/>
            <a:ext cx="360348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Lora Orduño Norma Alicia</a:t>
            </a:r>
          </a:p>
        </p:txBody>
      </p:sp>
    </p:spTree>
    <p:extLst>
      <p:ext uri="{BB962C8B-B14F-4D97-AF65-F5344CB8AC3E}">
        <p14:creationId xmlns:p14="http://schemas.microsoft.com/office/powerpoint/2010/main" val="480139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784010" y="3224455"/>
            <a:ext cx="318388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Arroyo Gómez Pasiana</a:t>
            </a:r>
          </a:p>
        </p:txBody>
      </p:sp>
    </p:spTree>
    <p:extLst>
      <p:ext uri="{BB962C8B-B14F-4D97-AF65-F5344CB8AC3E}">
        <p14:creationId xmlns:p14="http://schemas.microsoft.com/office/powerpoint/2010/main" val="417155414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91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38940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306342" y="3085309"/>
            <a:ext cx="385996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Lujan Gallaga Víctor Manuel</a:t>
            </a:r>
          </a:p>
        </p:txBody>
      </p:sp>
    </p:spTree>
    <p:extLst>
      <p:ext uri="{BB962C8B-B14F-4D97-AF65-F5344CB8AC3E}">
        <p14:creationId xmlns:p14="http://schemas.microsoft.com/office/powerpoint/2010/main" val="72812016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92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04884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74699" y="3144943"/>
            <a:ext cx="350608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Macías Sandoval Ismelda</a:t>
            </a:r>
          </a:p>
        </p:txBody>
      </p:sp>
    </p:spTree>
    <p:extLst>
      <p:ext uri="{BB962C8B-B14F-4D97-AF65-F5344CB8AC3E}">
        <p14:creationId xmlns:p14="http://schemas.microsoft.com/office/powerpoint/2010/main" val="132537304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93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71625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425612" y="3184700"/>
            <a:ext cx="350608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Marenco Juárez Marisol</a:t>
            </a:r>
          </a:p>
        </p:txBody>
      </p:sp>
    </p:spTree>
    <p:extLst>
      <p:ext uri="{BB962C8B-B14F-4D97-AF65-F5344CB8AC3E}">
        <p14:creationId xmlns:p14="http://schemas.microsoft.com/office/powerpoint/2010/main" val="138416622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94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121940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626764" y="3235836"/>
            <a:ext cx="370005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575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Carlos L. Magis Rodríguez </a:t>
            </a:r>
          </a:p>
        </p:txBody>
      </p:sp>
    </p:spTree>
    <p:extLst>
      <p:ext uri="{BB962C8B-B14F-4D97-AF65-F5344CB8AC3E}">
        <p14:creationId xmlns:p14="http://schemas.microsoft.com/office/powerpoint/2010/main" val="283356713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2281238" y="1828800"/>
            <a:ext cx="4581525" cy="3200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TIPO DE EVENTO: “El papel de la enfermería en la atención de personas con VIH”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Sede: Hotel Posada San Francisco de Plaza de la Constitución N0.17, Centro, Tlaxcala de Xicoténcatl, Tlaxcala,  Tlaxcala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Fecha: 24, 25 y 26 de octubre de 2018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8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TEÓRICAS:                  24                          CRÉDITOS: 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HORAS PRÁCTICAS:                00                          CRÉDITOS:    00 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TOTAL DE HORAS:                   24       TOTAL DE CRÉDITOS:    03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0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 DE REGISTRO: </a:t>
            </a: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P.A. 2018-94-63</a:t>
            </a:r>
            <a:r>
              <a:rPr lang="es-MX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95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4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GENERAL DE CALIDAD Y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ES" sz="1100" b="1" kern="14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DIRECCIÓN DE EDUCACIÓN EN SALUD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s-ES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MX" sz="1100" kern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s-MX" sz="1000" kern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09814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326221" y="3274153"/>
            <a:ext cx="443903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100" b="1" i="1" dirty="0">
                <a:solidFill>
                  <a:srgbClr val="5D42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Martínez Quiroz María de la Luz</a:t>
            </a:r>
          </a:p>
        </p:txBody>
      </p:sp>
    </p:spTree>
    <p:extLst>
      <p:ext uri="{BB962C8B-B14F-4D97-AF65-F5344CB8AC3E}">
        <p14:creationId xmlns:p14="http://schemas.microsoft.com/office/powerpoint/2010/main" val="14521305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1883</TotalTime>
  <Words>9696</Words>
  <Application>Microsoft Office PowerPoint</Application>
  <PresentationFormat>Presentación en pantalla (4:3)</PresentationFormat>
  <Paragraphs>1692</Paragraphs>
  <Slides>174</Slides>
  <Notes>38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174</vt:i4>
      </vt:variant>
    </vt:vector>
  </HeadingPairs>
  <TitlesOfParts>
    <vt:vector size="180" baseType="lpstr">
      <vt:lpstr>Arial</vt:lpstr>
      <vt:lpstr>Calibri</vt:lpstr>
      <vt:lpstr>Calibri Light</vt:lpstr>
      <vt:lpstr>Times New Roman</vt:lpstr>
      <vt:lpstr>Tema de Office</vt:lpstr>
      <vt:lpstr>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123</dc:creator>
  <cp:lastModifiedBy>SISVEFLU</cp:lastModifiedBy>
  <cp:revision>100</cp:revision>
  <cp:lastPrinted>2018-10-01T19:39:53Z</cp:lastPrinted>
  <dcterms:created xsi:type="dcterms:W3CDTF">2018-08-06T17:55:45Z</dcterms:created>
  <dcterms:modified xsi:type="dcterms:W3CDTF">2021-02-04T16:50:02Z</dcterms:modified>
</cp:coreProperties>
</file>